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8" r:id="rId5"/>
    <p:sldId id="297" r:id="rId6"/>
    <p:sldId id="300" r:id="rId7"/>
    <p:sldId id="306" r:id="rId8"/>
    <p:sldId id="299" r:id="rId9"/>
    <p:sldId id="307" r:id="rId10"/>
    <p:sldId id="298" r:id="rId11"/>
    <p:sldId id="303" r:id="rId12"/>
    <p:sldId id="304" r:id="rId13"/>
    <p:sldId id="305" r:id="rId14"/>
    <p:sldId id="302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AE853F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F8792-2178-4858-987C-0025CE7BA737}" v="56" dt="2024-10-29T16:58:43.5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0" autoAdjust="0"/>
  </p:normalViewPr>
  <p:slideViewPr>
    <p:cSldViewPr snapToGrid="0">
      <p:cViewPr varScale="1">
        <p:scale>
          <a:sx n="44" d="100"/>
          <a:sy n="44" d="100"/>
        </p:scale>
        <p:origin x="1008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chupbach" userId="f2541719-aec9-4c93-bd15-78b402745482" providerId="ADAL" clId="{281F8792-2178-4858-987C-0025CE7BA737}"/>
    <pc:docChg chg="undo custSel addSld delSld modSld sldOrd">
      <pc:chgData name="Matthew Schupbach" userId="f2541719-aec9-4c93-bd15-78b402745482" providerId="ADAL" clId="{281F8792-2178-4858-987C-0025CE7BA737}" dt="2024-10-29T16:59:31.985" v="5231" actId="1076"/>
      <pc:docMkLst>
        <pc:docMk/>
      </pc:docMkLst>
      <pc:sldChg chg="modSp mod modNotesTx">
        <pc:chgData name="Matthew Schupbach" userId="f2541719-aec9-4c93-bd15-78b402745482" providerId="ADAL" clId="{281F8792-2178-4858-987C-0025CE7BA737}" dt="2024-10-21T17:00:49.805" v="3572" actId="20577"/>
        <pc:sldMkLst>
          <pc:docMk/>
          <pc:sldMk cId="0" sldId="258"/>
        </pc:sldMkLst>
        <pc:spChg chg="mod">
          <ac:chgData name="Matthew Schupbach" userId="f2541719-aec9-4c93-bd15-78b402745482" providerId="ADAL" clId="{281F8792-2178-4858-987C-0025CE7BA737}" dt="2024-10-21T14:22:54.700" v="27" actId="20577"/>
          <ac:spMkLst>
            <pc:docMk/>
            <pc:sldMk cId="0" sldId="258"/>
            <ac:spMk id="16" creationId="{54660223-91CD-81BF-21C7-4FED73D71A2A}"/>
          </ac:spMkLst>
        </pc:spChg>
      </pc:sldChg>
      <pc:sldChg chg="addSp delSp modSp mod modNotesTx">
        <pc:chgData name="Matthew Schupbach" userId="f2541719-aec9-4c93-bd15-78b402745482" providerId="ADAL" clId="{281F8792-2178-4858-987C-0025CE7BA737}" dt="2024-10-22T17:47:55.199" v="4954" actId="20577"/>
        <pc:sldMkLst>
          <pc:docMk/>
          <pc:sldMk cId="4036178663" sldId="297"/>
        </pc:sldMkLst>
        <pc:spChg chg="mod">
          <ac:chgData name="Matthew Schupbach" userId="f2541719-aec9-4c93-bd15-78b402745482" providerId="ADAL" clId="{281F8792-2178-4858-987C-0025CE7BA737}" dt="2024-10-21T16:17:22.579" v="3093" actId="20577"/>
          <ac:spMkLst>
            <pc:docMk/>
            <pc:sldMk cId="4036178663" sldId="297"/>
            <ac:spMk id="2" creationId="{C0D473DE-E7DF-4C21-D076-D8652EC0611F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3" creationId="{B5EA9122-6141-E9DE-E2E1-CFF5B6E17F2D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5" creationId="{7683DC15-5BD7-F85A-BE58-F38B181ACE95}"/>
          </ac:spMkLst>
        </pc:spChg>
        <pc:spChg chg="add mod">
          <ac:chgData name="Matthew Schupbach" userId="f2541719-aec9-4c93-bd15-78b402745482" providerId="ADAL" clId="{281F8792-2178-4858-987C-0025CE7BA737}" dt="2024-10-22T17:47:55.199" v="4954" actId="20577"/>
          <ac:spMkLst>
            <pc:docMk/>
            <pc:sldMk cId="4036178663" sldId="297"/>
            <ac:spMk id="6" creationId="{C2E147AB-92F4-D108-CC5E-ED6F4C813E51}"/>
          </ac:spMkLst>
        </pc:spChg>
        <pc:spChg chg="add mod">
          <ac:chgData name="Matthew Schupbach" userId="f2541719-aec9-4c93-bd15-78b402745482" providerId="ADAL" clId="{281F8792-2178-4858-987C-0025CE7BA737}" dt="2024-10-21T16:23:09.089" v="3200" actId="14100"/>
          <ac:spMkLst>
            <pc:docMk/>
            <pc:sldMk cId="4036178663" sldId="297"/>
            <ac:spMk id="10" creationId="{4271E9C6-727E-10C0-C790-4B397E1E5116}"/>
          </ac:spMkLst>
        </pc:spChg>
        <pc:spChg chg="add mod">
          <ac:chgData name="Matthew Schupbach" userId="f2541719-aec9-4c93-bd15-78b402745482" providerId="ADAL" clId="{281F8792-2178-4858-987C-0025CE7BA737}" dt="2024-10-21T17:21:51.661" v="3687"/>
          <ac:spMkLst>
            <pc:docMk/>
            <pc:sldMk cId="4036178663" sldId="297"/>
            <ac:spMk id="11" creationId="{C3D355C2-10E0-24B0-A43E-D6E1AAD9F856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14" creationId="{E3E24844-2747-A3C8-95B6-4D9965CCCCF3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15" creationId="{E9757693-947C-0941-0B61-3E8951C16567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16" creationId="{2E096F0E-C04B-3301-75DC-9CFE6942D7FC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17" creationId="{4CC0B477-63F8-4DDC-0F2B-7F122AB6B654}"/>
          </ac:spMkLst>
        </pc:spChg>
        <pc:spChg chg="del">
          <ac:chgData name="Matthew Schupbach" userId="f2541719-aec9-4c93-bd15-78b402745482" providerId="ADAL" clId="{281F8792-2178-4858-987C-0025CE7BA737}" dt="2024-10-21T15:54:28.385" v="2552" actId="478"/>
          <ac:spMkLst>
            <pc:docMk/>
            <pc:sldMk cId="4036178663" sldId="297"/>
            <ac:spMk id="18" creationId="{E36F7EB8-3A7E-920E-D8D4-8F9FDB537826}"/>
          </ac:spMkLst>
        </pc:spChg>
        <pc:picChg chg="add mod">
          <ac:chgData name="Matthew Schupbach" userId="f2541719-aec9-4c93-bd15-78b402745482" providerId="ADAL" clId="{281F8792-2178-4858-987C-0025CE7BA737}" dt="2024-10-21T16:06:49.549" v="2991" actId="14100"/>
          <ac:picMkLst>
            <pc:docMk/>
            <pc:sldMk cId="4036178663" sldId="297"/>
            <ac:picMk id="8" creationId="{583B6077-25D6-D435-B8D2-78E2461ACACC}"/>
          </ac:picMkLst>
        </pc:picChg>
        <pc:cxnChg chg="add del mod">
          <ac:chgData name="Matthew Schupbach" userId="f2541719-aec9-4c93-bd15-78b402745482" providerId="ADAL" clId="{281F8792-2178-4858-987C-0025CE7BA737}" dt="2024-10-21T15:59:08.551" v="2595" actId="478"/>
          <ac:cxnSpMkLst>
            <pc:docMk/>
            <pc:sldMk cId="4036178663" sldId="297"/>
            <ac:cxnSpMk id="4" creationId="{80B20BBF-EEF2-846E-0391-F2E0DB86864E}"/>
          </ac:cxnSpMkLst>
        </pc:cxnChg>
      </pc:sldChg>
      <pc:sldChg chg="addSp delSp modSp new mod ord">
        <pc:chgData name="Matthew Schupbach" userId="f2541719-aec9-4c93-bd15-78b402745482" providerId="ADAL" clId="{281F8792-2178-4858-987C-0025CE7BA737}" dt="2024-10-22T17:22:26.837" v="4921" actId="20577"/>
        <pc:sldMkLst>
          <pc:docMk/>
          <pc:sldMk cId="1770963134" sldId="298"/>
        </pc:sldMkLst>
        <pc:spChg chg="mod">
          <ac:chgData name="Matthew Schupbach" userId="f2541719-aec9-4c93-bd15-78b402745482" providerId="ADAL" clId="{281F8792-2178-4858-987C-0025CE7BA737}" dt="2024-10-22T17:22:26.837" v="4921" actId="20577"/>
          <ac:spMkLst>
            <pc:docMk/>
            <pc:sldMk cId="1770963134" sldId="298"/>
            <ac:spMk id="2" creationId="{04609358-79B5-8953-0FA5-87FF006306C6}"/>
          </ac:spMkLst>
        </pc:spChg>
        <pc:spChg chg="del">
          <ac:chgData name="Matthew Schupbach" userId="f2541719-aec9-4c93-bd15-78b402745482" providerId="ADAL" clId="{281F8792-2178-4858-987C-0025CE7BA737}" dt="2024-10-21T14:23:45.959" v="52" actId="478"/>
          <ac:spMkLst>
            <pc:docMk/>
            <pc:sldMk cId="1770963134" sldId="298"/>
            <ac:spMk id="3" creationId="{A6FBA4F5-3AEF-7C90-D741-68DC73D17685}"/>
          </ac:spMkLst>
        </pc:spChg>
        <pc:spChg chg="del">
          <ac:chgData name="Matthew Schupbach" userId="f2541719-aec9-4c93-bd15-78b402745482" providerId="ADAL" clId="{281F8792-2178-4858-987C-0025CE7BA737}" dt="2024-10-21T14:23:46.856" v="53" actId="478"/>
          <ac:spMkLst>
            <pc:docMk/>
            <pc:sldMk cId="1770963134" sldId="298"/>
            <ac:spMk id="4" creationId="{9DE65F6A-32FA-7395-70F4-514A36CBFD4B}"/>
          </ac:spMkLst>
        </pc:spChg>
        <pc:spChg chg="add del mod">
          <ac:chgData name="Matthew Schupbach" userId="f2541719-aec9-4c93-bd15-78b402745482" providerId="ADAL" clId="{281F8792-2178-4858-987C-0025CE7BA737}" dt="2024-10-21T14:24:02.872" v="56"/>
          <ac:spMkLst>
            <pc:docMk/>
            <pc:sldMk cId="1770963134" sldId="298"/>
            <ac:spMk id="5" creationId="{8B4D2757-01A5-5213-093F-78DE4E46F59D}"/>
          </ac:spMkLst>
        </pc:spChg>
        <pc:spChg chg="add del mod">
          <ac:chgData name="Matthew Schupbach" userId="f2541719-aec9-4c93-bd15-78b402745482" providerId="ADAL" clId="{281F8792-2178-4858-987C-0025CE7BA737}" dt="2024-10-21T14:24:31.104" v="60" actId="478"/>
          <ac:spMkLst>
            <pc:docMk/>
            <pc:sldMk cId="1770963134" sldId="298"/>
            <ac:spMk id="7" creationId="{AEA31C8E-3F1F-FFC4-8F4A-DD4DE975E451}"/>
          </ac:spMkLst>
        </pc:spChg>
        <pc:spChg chg="add mod">
          <ac:chgData name="Matthew Schupbach" userId="f2541719-aec9-4c93-bd15-78b402745482" providerId="ADAL" clId="{281F8792-2178-4858-987C-0025CE7BA737}" dt="2024-10-21T17:58:07.710" v="4723" actId="1036"/>
          <ac:spMkLst>
            <pc:docMk/>
            <pc:sldMk cId="1770963134" sldId="298"/>
            <ac:spMk id="9" creationId="{ACCBABF7-E01B-C0DB-AA24-AA4F9F9E397E}"/>
          </ac:spMkLst>
        </pc:spChg>
        <pc:spChg chg="add mod">
          <ac:chgData name="Matthew Schupbach" userId="f2541719-aec9-4c93-bd15-78b402745482" providerId="ADAL" clId="{281F8792-2178-4858-987C-0025CE7BA737}" dt="2024-10-21T16:12:15.123" v="3045" actId="14100"/>
          <ac:spMkLst>
            <pc:docMk/>
            <pc:sldMk cId="1770963134" sldId="298"/>
            <ac:spMk id="20" creationId="{4DDE49AF-7BD4-A2E9-E647-475C6B3D850A}"/>
          </ac:spMkLst>
        </pc:spChg>
        <pc:spChg chg="add mod">
          <ac:chgData name="Matthew Schupbach" userId="f2541719-aec9-4c93-bd15-78b402745482" providerId="ADAL" clId="{281F8792-2178-4858-987C-0025CE7BA737}" dt="2024-10-21T16:16:46.979" v="3083" actId="1035"/>
          <ac:spMkLst>
            <pc:docMk/>
            <pc:sldMk cId="1770963134" sldId="298"/>
            <ac:spMk id="21" creationId="{28CBF0F2-6F30-47FD-EDE6-BC86507BC43F}"/>
          </ac:spMkLst>
        </pc:spChg>
        <pc:picChg chg="add mod">
          <ac:chgData name="Matthew Schupbach" userId="f2541719-aec9-4c93-bd15-78b402745482" providerId="ADAL" clId="{281F8792-2178-4858-987C-0025CE7BA737}" dt="2024-10-21T14:25:51.259" v="67" actId="1038"/>
          <ac:picMkLst>
            <pc:docMk/>
            <pc:sldMk cId="1770963134" sldId="298"/>
            <ac:picMk id="8" creationId="{C101B712-B83D-F35E-0D81-CD5B2795C207}"/>
          </ac:picMkLst>
        </pc:picChg>
        <pc:cxnChg chg="add del mod">
          <ac:chgData name="Matthew Schupbach" userId="f2541719-aec9-4c93-bd15-78b402745482" providerId="ADAL" clId="{281F8792-2178-4858-987C-0025CE7BA737}" dt="2024-10-21T15:02:44.693" v="1410" actId="478"/>
          <ac:cxnSpMkLst>
            <pc:docMk/>
            <pc:sldMk cId="1770963134" sldId="298"/>
            <ac:cxnSpMk id="11" creationId="{296C039C-ECDD-81F5-94E1-E518C987DB10}"/>
          </ac:cxnSpMkLst>
        </pc:cxnChg>
        <pc:cxnChg chg="add del mod">
          <ac:chgData name="Matthew Schupbach" userId="f2541719-aec9-4c93-bd15-78b402745482" providerId="ADAL" clId="{281F8792-2178-4858-987C-0025CE7BA737}" dt="2024-10-21T15:03:05.941" v="1414" actId="478"/>
          <ac:cxnSpMkLst>
            <pc:docMk/>
            <pc:sldMk cId="1770963134" sldId="298"/>
            <ac:cxnSpMk id="14" creationId="{DE6E79C6-FE58-F265-E5C8-9F113FFEC446}"/>
          </ac:cxnSpMkLst>
        </pc:cxnChg>
        <pc:cxnChg chg="add mod">
          <ac:chgData name="Matthew Schupbach" userId="f2541719-aec9-4c93-bd15-78b402745482" providerId="ADAL" clId="{281F8792-2178-4858-987C-0025CE7BA737}" dt="2024-10-21T17:58:07.710" v="4723" actId="1036"/>
          <ac:cxnSpMkLst>
            <pc:docMk/>
            <pc:sldMk cId="1770963134" sldId="298"/>
            <ac:cxnSpMk id="18" creationId="{13CA529A-EB7C-6DD4-884F-0265167C71B8}"/>
          </ac:cxnSpMkLst>
        </pc:cxnChg>
      </pc:sldChg>
      <pc:sldChg chg="addSp delSp modSp add mod modNotesTx">
        <pc:chgData name="Matthew Schupbach" userId="f2541719-aec9-4c93-bd15-78b402745482" providerId="ADAL" clId="{281F8792-2178-4858-987C-0025CE7BA737}" dt="2024-10-22T17:50:59.211" v="5089" actId="20577"/>
        <pc:sldMkLst>
          <pc:docMk/>
          <pc:sldMk cId="3505433655" sldId="299"/>
        </pc:sldMkLst>
        <pc:spChg chg="mod">
          <ac:chgData name="Matthew Schupbach" userId="f2541719-aec9-4c93-bd15-78b402745482" providerId="ADAL" clId="{281F8792-2178-4858-987C-0025CE7BA737}" dt="2024-10-21T17:56:27.572" v="4625" actId="20577"/>
          <ac:spMkLst>
            <pc:docMk/>
            <pc:sldMk cId="3505433655" sldId="299"/>
            <ac:spMk id="2" creationId="{26015B69-0C53-A4A5-447D-2D8FB6AC450C}"/>
          </ac:spMkLst>
        </pc:spChg>
        <pc:spChg chg="add mod">
          <ac:chgData name="Matthew Schupbach" userId="f2541719-aec9-4c93-bd15-78b402745482" providerId="ADAL" clId="{281F8792-2178-4858-987C-0025CE7BA737}" dt="2024-10-21T16:11:09.085" v="3032" actId="14100"/>
          <ac:spMkLst>
            <pc:docMk/>
            <pc:sldMk cId="3505433655" sldId="299"/>
            <ac:spMk id="4" creationId="{167E11BF-0297-F853-D272-B58970D1D158}"/>
          </ac:spMkLst>
        </pc:spChg>
        <pc:spChg chg="add mod">
          <ac:chgData name="Matthew Schupbach" userId="f2541719-aec9-4c93-bd15-78b402745482" providerId="ADAL" clId="{281F8792-2178-4858-987C-0025CE7BA737}" dt="2024-10-21T16:11:23.090" v="3039" actId="14100"/>
          <ac:spMkLst>
            <pc:docMk/>
            <pc:sldMk cId="3505433655" sldId="299"/>
            <ac:spMk id="7" creationId="{9DB21893-7706-B0C9-D424-3D8EA7EE0DF8}"/>
          </ac:spMkLst>
        </pc:spChg>
        <pc:spChg chg="del mod">
          <ac:chgData name="Matthew Schupbach" userId="f2541719-aec9-4c93-bd15-78b402745482" providerId="ADAL" clId="{281F8792-2178-4858-987C-0025CE7BA737}" dt="2024-10-21T14:33:44.851" v="201" actId="478"/>
          <ac:spMkLst>
            <pc:docMk/>
            <pc:sldMk cId="3505433655" sldId="299"/>
            <ac:spMk id="9" creationId="{F238FA18-FE7C-7D81-5DE5-B82C46751294}"/>
          </ac:spMkLst>
        </pc:spChg>
        <pc:graphicFrameChg chg="add mod modGraphic">
          <ac:chgData name="Matthew Schupbach" userId="f2541719-aec9-4c93-bd15-78b402745482" providerId="ADAL" clId="{281F8792-2178-4858-987C-0025CE7BA737}" dt="2024-10-22T16:56:22.725" v="4802" actId="20577"/>
          <ac:graphicFrameMkLst>
            <pc:docMk/>
            <pc:sldMk cId="3505433655" sldId="299"/>
            <ac:graphicFrameMk id="6" creationId="{0D2E1BBE-3D98-43C5-384F-72AF6ABE689F}"/>
          </ac:graphicFrameMkLst>
        </pc:graphicFrameChg>
        <pc:cxnChg chg="del mod">
          <ac:chgData name="Matthew Schupbach" userId="f2541719-aec9-4c93-bd15-78b402745482" providerId="ADAL" clId="{281F8792-2178-4858-987C-0025CE7BA737}" dt="2024-10-21T14:32:31.277" v="177" actId="478"/>
          <ac:cxnSpMkLst>
            <pc:docMk/>
            <pc:sldMk cId="3505433655" sldId="299"/>
            <ac:cxnSpMk id="11" creationId="{52C2EA36-7674-B611-2FF7-FDE32D052157}"/>
          </ac:cxnSpMkLst>
        </pc:cxnChg>
      </pc:sldChg>
      <pc:sldChg chg="addSp delSp modSp add mod ord">
        <pc:chgData name="Matthew Schupbach" userId="f2541719-aec9-4c93-bd15-78b402745482" providerId="ADAL" clId="{281F8792-2178-4858-987C-0025CE7BA737}" dt="2024-10-29T16:59:31.985" v="5231" actId="1076"/>
        <pc:sldMkLst>
          <pc:docMk/>
          <pc:sldMk cId="1184972506" sldId="300"/>
        </pc:sldMkLst>
        <pc:spChg chg="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2" creationId="{CC1314BC-31BB-5913-D153-39B31316D310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3" creationId="{151566EF-204F-F4A7-D0A2-4CD4DD06891B}"/>
          </ac:spMkLst>
        </pc:spChg>
        <pc:spChg chg="add del mod">
          <ac:chgData name="Matthew Schupbach" userId="f2541719-aec9-4c93-bd15-78b402745482" providerId="ADAL" clId="{281F8792-2178-4858-987C-0025CE7BA737}" dt="2024-10-21T17:09:01.498" v="3594" actId="478"/>
          <ac:spMkLst>
            <pc:docMk/>
            <pc:sldMk cId="1184972506" sldId="300"/>
            <ac:spMk id="7" creationId="{B36B00A0-0305-DBE8-4AB1-02D08A00CDC1}"/>
          </ac:spMkLst>
        </pc:spChg>
        <pc:spChg chg="del mod">
          <ac:chgData name="Matthew Schupbach" userId="f2541719-aec9-4c93-bd15-78b402745482" providerId="ADAL" clId="{281F8792-2178-4858-987C-0025CE7BA737}" dt="2024-10-21T17:08:55.796" v="3591" actId="478"/>
          <ac:spMkLst>
            <pc:docMk/>
            <pc:sldMk cId="1184972506" sldId="300"/>
            <ac:spMk id="9" creationId="{60C512E6-F34A-BB63-2FD1-04A6FFB720B0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12" creationId="{1EAD73F0-F5B9-E13A-DA71-C6D54C1F50F3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13" creationId="{4DD62C1E-CEA7-A052-66C8-02253A38D166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15" creationId="{60B85D52-8557-0EAB-B21D-562B2A390294}"/>
          </ac:spMkLst>
        </pc:spChg>
        <pc:spChg chg="add mod">
          <ac:chgData name="Matthew Schupbach" userId="f2541719-aec9-4c93-bd15-78b402745482" providerId="ADAL" clId="{281F8792-2178-4858-987C-0025CE7BA737}" dt="2024-10-21T17:22:49.662" v="3723" actId="207"/>
          <ac:spMkLst>
            <pc:docMk/>
            <pc:sldMk cId="1184972506" sldId="300"/>
            <ac:spMk id="16" creationId="{3682D851-BE96-EB38-33E3-C278C4923AD4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17" creationId="{8FAB7C0B-41C7-768B-8647-A679AA6DBE51}"/>
          </ac:spMkLst>
        </pc:spChg>
        <pc:spChg chg="add mod">
          <ac:chgData name="Matthew Schupbach" userId="f2541719-aec9-4c93-bd15-78b402745482" providerId="ADAL" clId="{281F8792-2178-4858-987C-0025CE7BA737}" dt="2024-10-29T16:59:31.985" v="5231" actId="1076"/>
          <ac:spMkLst>
            <pc:docMk/>
            <pc:sldMk cId="1184972506" sldId="300"/>
            <ac:spMk id="18" creationId="{393121B1-2468-57CE-D5BC-0F4BCF90E024}"/>
          </ac:spMkLst>
        </pc:spChg>
        <pc:picChg chg="add del">
          <ac:chgData name="Matthew Schupbach" userId="f2541719-aec9-4c93-bd15-78b402745482" providerId="ADAL" clId="{281F8792-2178-4858-987C-0025CE7BA737}" dt="2024-10-21T17:11:40.989" v="3622" actId="478"/>
          <ac:picMkLst>
            <pc:docMk/>
            <pc:sldMk cId="1184972506" sldId="300"/>
            <ac:picMk id="8" creationId="{83B02361-FAF4-7BF7-8A75-EE09396223B0}"/>
          </ac:picMkLst>
        </pc:picChg>
        <pc:picChg chg="add del mod">
          <ac:chgData name="Matthew Schupbach" userId="f2541719-aec9-4c93-bd15-78b402745482" providerId="ADAL" clId="{281F8792-2178-4858-987C-0025CE7BA737}" dt="2024-10-21T17:11:21.769" v="3617" actId="478"/>
          <ac:picMkLst>
            <pc:docMk/>
            <pc:sldMk cId="1184972506" sldId="300"/>
            <ac:picMk id="14" creationId="{C5B0EB5C-0224-117B-6214-32FA4539D33F}"/>
          </ac:picMkLst>
        </pc:picChg>
        <pc:cxnChg chg="add del mod">
          <ac:chgData name="Matthew Schupbach" userId="f2541719-aec9-4c93-bd15-78b402745482" providerId="ADAL" clId="{281F8792-2178-4858-987C-0025CE7BA737}" dt="2024-10-21T17:09:02.899" v="3595" actId="478"/>
          <ac:cxnSpMkLst>
            <pc:docMk/>
            <pc:sldMk cId="1184972506" sldId="300"/>
            <ac:cxnSpMk id="4" creationId="{318671E7-0BC8-AB13-A76B-C902F9129544}"/>
          </ac:cxnSpMkLst>
        </pc:cxnChg>
        <pc:cxnChg chg="del mod">
          <ac:chgData name="Matthew Schupbach" userId="f2541719-aec9-4c93-bd15-78b402745482" providerId="ADAL" clId="{281F8792-2178-4858-987C-0025CE7BA737}" dt="2024-10-21T15:02:07.091" v="1406" actId="478"/>
          <ac:cxnSpMkLst>
            <pc:docMk/>
            <pc:sldMk cId="1184972506" sldId="300"/>
            <ac:cxnSpMk id="11" creationId="{ED1F9CD2-98AD-D79A-E091-EC5A1981F16F}"/>
          </ac:cxnSpMkLst>
        </pc:cxnChg>
      </pc:sldChg>
      <pc:sldChg chg="modSp add del mod">
        <pc:chgData name="Matthew Schupbach" userId="f2541719-aec9-4c93-bd15-78b402745482" providerId="ADAL" clId="{281F8792-2178-4858-987C-0025CE7BA737}" dt="2024-10-21T17:55:57.442" v="4604" actId="2696"/>
        <pc:sldMkLst>
          <pc:docMk/>
          <pc:sldMk cId="2599484084" sldId="301"/>
        </pc:sldMkLst>
        <pc:spChg chg="mod">
          <ac:chgData name="Matthew Schupbach" userId="f2541719-aec9-4c93-bd15-78b402745482" providerId="ADAL" clId="{281F8792-2178-4858-987C-0025CE7BA737}" dt="2024-10-21T15:06:43.673" v="1579" actId="20577"/>
          <ac:spMkLst>
            <pc:docMk/>
            <pc:sldMk cId="2599484084" sldId="301"/>
            <ac:spMk id="2" creationId="{16A06599-3A4E-ECAE-9484-356E14C7A7BB}"/>
          </ac:spMkLst>
        </pc:spChg>
        <pc:spChg chg="mod">
          <ac:chgData name="Matthew Schupbach" userId="f2541719-aec9-4c93-bd15-78b402745482" providerId="ADAL" clId="{281F8792-2178-4858-987C-0025CE7BA737}" dt="2024-10-21T17:35:04.236" v="3807" actId="14100"/>
          <ac:spMkLst>
            <pc:docMk/>
            <pc:sldMk cId="2599484084" sldId="301"/>
            <ac:spMk id="9" creationId="{B91F82E8-737E-D102-6418-0D4E0039D292}"/>
          </ac:spMkLst>
        </pc:spChg>
        <pc:cxnChg chg="mod">
          <ac:chgData name="Matthew Schupbach" userId="f2541719-aec9-4c93-bd15-78b402745482" providerId="ADAL" clId="{281F8792-2178-4858-987C-0025CE7BA737}" dt="2024-10-21T17:35:04.236" v="3807" actId="14100"/>
          <ac:cxnSpMkLst>
            <pc:docMk/>
            <pc:sldMk cId="2599484084" sldId="301"/>
            <ac:cxnSpMk id="18" creationId="{73B24100-B775-D128-3450-387CCF0DA373}"/>
          </ac:cxnSpMkLst>
        </pc:cxnChg>
      </pc:sldChg>
      <pc:sldChg chg="addSp delSp modSp add mod modNotesTx">
        <pc:chgData name="Matthew Schupbach" userId="f2541719-aec9-4c93-bd15-78b402745482" providerId="ADAL" clId="{281F8792-2178-4858-987C-0025CE7BA737}" dt="2024-10-22T17:54:18.895" v="5172" actId="14100"/>
        <pc:sldMkLst>
          <pc:docMk/>
          <pc:sldMk cId="2429730558" sldId="302"/>
        </pc:sldMkLst>
        <pc:spChg chg="mod">
          <ac:chgData name="Matthew Schupbach" userId="f2541719-aec9-4c93-bd15-78b402745482" providerId="ADAL" clId="{281F8792-2178-4858-987C-0025CE7BA737}" dt="2024-10-21T15:06:58.883" v="1594" actId="20577"/>
          <ac:spMkLst>
            <pc:docMk/>
            <pc:sldMk cId="2429730558" sldId="302"/>
            <ac:spMk id="2" creationId="{FFBEF77D-8DCC-B0C1-50D4-A6A0451A7732}"/>
          </ac:spMkLst>
        </pc:spChg>
        <pc:spChg chg="add mod">
          <ac:chgData name="Matthew Schupbach" userId="f2541719-aec9-4c93-bd15-78b402745482" providerId="ADAL" clId="{281F8792-2178-4858-987C-0025CE7BA737}" dt="2024-10-21T17:55:20.098" v="4602" actId="1035"/>
          <ac:spMkLst>
            <pc:docMk/>
            <pc:sldMk cId="2429730558" sldId="302"/>
            <ac:spMk id="3" creationId="{038B4544-BAC3-D820-227C-7FFA867FD61A}"/>
          </ac:spMkLst>
        </pc:spChg>
        <pc:spChg chg="add mod">
          <ac:chgData name="Matthew Schupbach" userId="f2541719-aec9-4c93-bd15-78b402745482" providerId="ADAL" clId="{281F8792-2178-4858-987C-0025CE7BA737}" dt="2024-10-22T17:25:33.845" v="4946" actId="14"/>
          <ac:spMkLst>
            <pc:docMk/>
            <pc:sldMk cId="2429730558" sldId="302"/>
            <ac:spMk id="4" creationId="{832C97FC-7E02-5F2E-2F49-4E3671EF50F6}"/>
          </ac:spMkLst>
        </pc:spChg>
        <pc:spChg chg="add mod">
          <ac:chgData name="Matthew Schupbach" userId="f2541719-aec9-4c93-bd15-78b402745482" providerId="ADAL" clId="{281F8792-2178-4858-987C-0025CE7BA737}" dt="2024-10-22T17:25:42.563" v="4947" actId="120"/>
          <ac:spMkLst>
            <pc:docMk/>
            <pc:sldMk cId="2429730558" sldId="302"/>
            <ac:spMk id="5" creationId="{3D7F30DB-9329-14D1-84D9-92143B1ED1AD}"/>
          </ac:spMkLst>
        </pc:spChg>
        <pc:spChg chg="add mod">
          <ac:chgData name="Matthew Schupbach" userId="f2541719-aec9-4c93-bd15-78b402745482" providerId="ADAL" clId="{281F8792-2178-4858-987C-0025CE7BA737}" dt="2024-10-21T17:44:08.669" v="4138" actId="1038"/>
          <ac:spMkLst>
            <pc:docMk/>
            <pc:sldMk cId="2429730558" sldId="302"/>
            <ac:spMk id="6" creationId="{976F1815-6154-2A4B-859A-938DE7C74472}"/>
          </ac:spMkLst>
        </pc:spChg>
        <pc:spChg chg="add mod">
          <ac:chgData name="Matthew Schupbach" userId="f2541719-aec9-4c93-bd15-78b402745482" providerId="ADAL" clId="{281F8792-2178-4858-987C-0025CE7BA737}" dt="2024-10-22T17:54:18.895" v="5172" actId="14100"/>
          <ac:spMkLst>
            <pc:docMk/>
            <pc:sldMk cId="2429730558" sldId="302"/>
            <ac:spMk id="7" creationId="{E5D73A3F-69CA-1C1D-4787-1A8C94622D45}"/>
          </ac:spMkLst>
        </pc:spChg>
        <pc:spChg chg="del">
          <ac:chgData name="Matthew Schupbach" userId="f2541719-aec9-4c93-bd15-78b402745482" providerId="ADAL" clId="{281F8792-2178-4858-987C-0025CE7BA737}" dt="2024-10-21T17:36:58.371" v="3809" actId="478"/>
          <ac:spMkLst>
            <pc:docMk/>
            <pc:sldMk cId="2429730558" sldId="302"/>
            <ac:spMk id="9" creationId="{626F9220-5016-1558-09E3-A1E5A6A40E18}"/>
          </ac:spMkLst>
        </pc:spChg>
        <pc:spChg chg="add del mod">
          <ac:chgData name="Matthew Schupbach" userId="f2541719-aec9-4c93-bd15-78b402745482" providerId="ADAL" clId="{281F8792-2178-4858-987C-0025CE7BA737}" dt="2024-10-21T17:54:08.554" v="4487" actId="478"/>
          <ac:spMkLst>
            <pc:docMk/>
            <pc:sldMk cId="2429730558" sldId="302"/>
            <ac:spMk id="10" creationId="{960713BF-EFB9-8EC0-9206-53C74D5EEEDC}"/>
          </ac:spMkLst>
        </pc:spChg>
        <pc:spChg chg="add mod">
          <ac:chgData name="Matthew Schupbach" userId="f2541719-aec9-4c93-bd15-78b402745482" providerId="ADAL" clId="{281F8792-2178-4858-987C-0025CE7BA737}" dt="2024-10-21T17:55:20.098" v="4602" actId="1035"/>
          <ac:spMkLst>
            <pc:docMk/>
            <pc:sldMk cId="2429730558" sldId="302"/>
            <ac:spMk id="11" creationId="{4985A419-32B5-8A63-AC7B-3353E321E8F0}"/>
          </ac:spMkLst>
        </pc:spChg>
        <pc:spChg chg="add mod">
          <ac:chgData name="Matthew Schupbach" userId="f2541719-aec9-4c93-bd15-78b402745482" providerId="ADAL" clId="{281F8792-2178-4858-987C-0025CE7BA737}" dt="2024-10-21T17:55:20.098" v="4602" actId="1035"/>
          <ac:spMkLst>
            <pc:docMk/>
            <pc:sldMk cId="2429730558" sldId="302"/>
            <ac:spMk id="12" creationId="{BC98780D-E594-3E42-914C-356CFFFFB6BB}"/>
          </ac:spMkLst>
        </pc:spChg>
        <pc:spChg chg="add mod">
          <ac:chgData name="Matthew Schupbach" userId="f2541719-aec9-4c93-bd15-78b402745482" providerId="ADAL" clId="{281F8792-2178-4858-987C-0025CE7BA737}" dt="2024-10-21T17:55:20.098" v="4602" actId="1035"/>
          <ac:spMkLst>
            <pc:docMk/>
            <pc:sldMk cId="2429730558" sldId="302"/>
            <ac:spMk id="13" creationId="{0275091A-6E04-0E44-48F7-0C7B7CF8DD75}"/>
          </ac:spMkLst>
        </pc:spChg>
        <pc:spChg chg="add mod">
          <ac:chgData name="Matthew Schupbach" userId="f2541719-aec9-4c93-bd15-78b402745482" providerId="ADAL" clId="{281F8792-2178-4858-987C-0025CE7BA737}" dt="2024-10-21T17:50:24.785" v="4387"/>
          <ac:spMkLst>
            <pc:docMk/>
            <pc:sldMk cId="2429730558" sldId="302"/>
            <ac:spMk id="14" creationId="{9B37E8D4-A640-29CE-97C9-7A8192ECC108}"/>
          </ac:spMkLst>
        </pc:spChg>
        <pc:spChg chg="add mod">
          <ac:chgData name="Matthew Schupbach" userId="f2541719-aec9-4c93-bd15-78b402745482" providerId="ADAL" clId="{281F8792-2178-4858-987C-0025CE7BA737}" dt="2024-10-21T17:55:35.366" v="4603" actId="208"/>
          <ac:spMkLst>
            <pc:docMk/>
            <pc:sldMk cId="2429730558" sldId="302"/>
            <ac:spMk id="15" creationId="{7045CEF9-3410-3039-1139-8728A4F7070E}"/>
          </ac:spMkLst>
        </pc:spChg>
        <pc:cxnChg chg="del mod">
          <ac:chgData name="Matthew Schupbach" userId="f2541719-aec9-4c93-bd15-78b402745482" providerId="ADAL" clId="{281F8792-2178-4858-987C-0025CE7BA737}" dt="2024-10-21T17:36:55.970" v="3808" actId="478"/>
          <ac:cxnSpMkLst>
            <pc:docMk/>
            <pc:sldMk cId="2429730558" sldId="302"/>
            <ac:cxnSpMk id="18" creationId="{68746D68-CD49-7A56-45A2-2D04A1897356}"/>
          </ac:cxnSpMkLst>
        </pc:cxnChg>
      </pc:sldChg>
      <pc:sldChg chg="addSp delSp modSp add mod">
        <pc:chgData name="Matthew Schupbach" userId="f2541719-aec9-4c93-bd15-78b402745482" providerId="ADAL" clId="{281F8792-2178-4858-987C-0025CE7BA737}" dt="2024-10-22T17:23:13.602" v="4933" actId="120"/>
        <pc:sldMkLst>
          <pc:docMk/>
          <pc:sldMk cId="2662877889" sldId="303"/>
        </pc:sldMkLst>
        <pc:spChg chg="mod">
          <ac:chgData name="Matthew Schupbach" userId="f2541719-aec9-4c93-bd15-78b402745482" providerId="ADAL" clId="{281F8792-2178-4858-987C-0025CE7BA737}" dt="2024-10-21T15:08:07.565" v="1611" actId="20577"/>
          <ac:spMkLst>
            <pc:docMk/>
            <pc:sldMk cId="2662877889" sldId="303"/>
            <ac:spMk id="2" creationId="{A29D7850-ED7F-C172-586E-DE22DB4B7117}"/>
          </ac:spMkLst>
        </pc:spChg>
        <pc:spChg chg="add mod">
          <ac:chgData name="Matthew Schupbach" userId="f2541719-aec9-4c93-bd15-78b402745482" providerId="ADAL" clId="{281F8792-2178-4858-987C-0025CE7BA737}" dt="2024-10-21T15:26:58.285" v="1749" actId="14100"/>
          <ac:spMkLst>
            <pc:docMk/>
            <pc:sldMk cId="2662877889" sldId="303"/>
            <ac:spMk id="3" creationId="{2B075E9B-0D35-E48D-884B-F46136F31ECC}"/>
          </ac:spMkLst>
        </pc:spChg>
        <pc:spChg chg="add mod">
          <ac:chgData name="Matthew Schupbach" userId="f2541719-aec9-4c93-bd15-78b402745482" providerId="ADAL" clId="{281F8792-2178-4858-987C-0025CE7BA737}" dt="2024-10-21T16:15:20.055" v="3079" actId="208"/>
          <ac:spMkLst>
            <pc:docMk/>
            <pc:sldMk cId="2662877889" sldId="303"/>
            <ac:spMk id="4" creationId="{5EB43C5B-9559-D4A9-F664-9EA85D66216C}"/>
          </ac:spMkLst>
        </pc:spChg>
        <pc:spChg chg="add mod">
          <ac:chgData name="Matthew Schupbach" userId="f2541719-aec9-4c93-bd15-78b402745482" providerId="ADAL" clId="{281F8792-2178-4858-987C-0025CE7BA737}" dt="2024-10-21T15:26:55.494" v="1747" actId="14100"/>
          <ac:spMkLst>
            <pc:docMk/>
            <pc:sldMk cId="2662877889" sldId="303"/>
            <ac:spMk id="5" creationId="{C326B802-5823-533E-03C5-FB7F66C46884}"/>
          </ac:spMkLst>
        </pc:spChg>
        <pc:spChg chg="add mod">
          <ac:chgData name="Matthew Schupbach" userId="f2541719-aec9-4c93-bd15-78b402745482" providerId="ADAL" clId="{281F8792-2178-4858-987C-0025CE7BA737}" dt="2024-10-22T17:23:09.342" v="4932" actId="20577"/>
          <ac:spMkLst>
            <pc:docMk/>
            <pc:sldMk cId="2662877889" sldId="303"/>
            <ac:spMk id="6" creationId="{0D9CA049-0FE9-E9A8-AD5C-7FB98FA32A3F}"/>
          </ac:spMkLst>
        </pc:spChg>
        <pc:spChg chg="mod">
          <ac:chgData name="Matthew Schupbach" userId="f2541719-aec9-4c93-bd15-78b402745482" providerId="ADAL" clId="{281F8792-2178-4858-987C-0025CE7BA737}" dt="2024-10-22T17:22:45.506" v="4922" actId="120"/>
          <ac:spMkLst>
            <pc:docMk/>
            <pc:sldMk cId="2662877889" sldId="303"/>
            <ac:spMk id="9" creationId="{4B098A81-2B14-DDB1-D982-C9D342402A37}"/>
          </ac:spMkLst>
        </pc:spChg>
        <pc:spChg chg="add mod">
          <ac:chgData name="Matthew Schupbach" userId="f2541719-aec9-4c93-bd15-78b402745482" providerId="ADAL" clId="{281F8792-2178-4858-987C-0025CE7BA737}" dt="2024-10-22T17:23:13.602" v="4933" actId="120"/>
          <ac:spMkLst>
            <pc:docMk/>
            <pc:sldMk cId="2662877889" sldId="303"/>
            <ac:spMk id="16" creationId="{7BAB374E-CFEC-A73A-975D-D7AF735AF22D}"/>
          </ac:spMkLst>
        </pc:spChg>
        <pc:spChg chg="add mod">
          <ac:chgData name="Matthew Schupbach" userId="f2541719-aec9-4c93-bd15-78b402745482" providerId="ADAL" clId="{281F8792-2178-4858-987C-0025CE7BA737}" dt="2024-10-21T16:14:49.879" v="3078" actId="1035"/>
          <ac:spMkLst>
            <pc:docMk/>
            <pc:sldMk cId="2662877889" sldId="303"/>
            <ac:spMk id="30" creationId="{007C78D1-2140-3EC1-6A03-A8C391F81D55}"/>
          </ac:spMkLst>
        </pc:spChg>
        <pc:spChg chg="add mod">
          <ac:chgData name="Matthew Schupbach" userId="f2541719-aec9-4c93-bd15-78b402745482" providerId="ADAL" clId="{281F8792-2178-4858-987C-0025CE7BA737}" dt="2024-10-21T16:15:26.447" v="3080" actId="208"/>
          <ac:spMkLst>
            <pc:docMk/>
            <pc:sldMk cId="2662877889" sldId="303"/>
            <ac:spMk id="31" creationId="{08B90D9E-9B35-BBD9-C7A7-30634EA68A86}"/>
          </ac:spMkLst>
        </pc:spChg>
        <pc:spChg chg="add mod">
          <ac:chgData name="Matthew Schupbach" userId="f2541719-aec9-4c93-bd15-78b402745482" providerId="ADAL" clId="{281F8792-2178-4858-987C-0025CE7BA737}" dt="2024-10-21T16:14:40.939" v="3071" actId="1036"/>
          <ac:spMkLst>
            <pc:docMk/>
            <pc:sldMk cId="2662877889" sldId="303"/>
            <ac:spMk id="32" creationId="{00E7A82B-E60E-D2BC-F5E5-0B060D88129B}"/>
          </ac:spMkLst>
        </pc:spChg>
        <pc:picChg chg="mod">
          <ac:chgData name="Matthew Schupbach" userId="f2541719-aec9-4c93-bd15-78b402745482" providerId="ADAL" clId="{281F8792-2178-4858-987C-0025CE7BA737}" dt="2024-10-21T16:13:58.950" v="3060" actId="14100"/>
          <ac:picMkLst>
            <pc:docMk/>
            <pc:sldMk cId="2662877889" sldId="303"/>
            <ac:picMk id="8" creationId="{6222C8C8-01D7-6A12-DEC9-00AB48CE0E84}"/>
          </ac:picMkLst>
        </pc:picChg>
        <pc:cxnChg chg="add mod">
          <ac:chgData name="Matthew Schupbach" userId="f2541719-aec9-4c93-bd15-78b402745482" providerId="ADAL" clId="{281F8792-2178-4858-987C-0025CE7BA737}" dt="2024-10-21T17:59:48.230" v="4763" actId="14100"/>
          <ac:cxnSpMkLst>
            <pc:docMk/>
            <pc:sldMk cId="2662877889" sldId="303"/>
            <ac:cxnSpMk id="10" creationId="{0FC336C3-3F5E-9FF3-CD36-B2831A927E74}"/>
          </ac:cxnSpMkLst>
        </pc:cxnChg>
        <pc:cxnChg chg="add del mod">
          <ac:chgData name="Matthew Schupbach" userId="f2541719-aec9-4c93-bd15-78b402745482" providerId="ADAL" clId="{281F8792-2178-4858-987C-0025CE7BA737}" dt="2024-10-21T15:33:19.040" v="2062" actId="478"/>
          <ac:cxnSpMkLst>
            <pc:docMk/>
            <pc:sldMk cId="2662877889" sldId="303"/>
            <ac:cxnSpMk id="12" creationId="{77971521-D39A-4750-132B-908DCDE96B44}"/>
          </ac:cxnSpMkLst>
        </pc:cxnChg>
        <pc:cxnChg chg="del mod">
          <ac:chgData name="Matthew Schupbach" userId="f2541719-aec9-4c93-bd15-78b402745482" providerId="ADAL" clId="{281F8792-2178-4858-987C-0025CE7BA737}" dt="2024-10-21T15:08:13.284" v="1612" actId="478"/>
          <ac:cxnSpMkLst>
            <pc:docMk/>
            <pc:sldMk cId="2662877889" sldId="303"/>
            <ac:cxnSpMk id="18" creationId="{9170168E-3034-4CB9-436A-D2715A1D14EB}"/>
          </ac:cxnSpMkLst>
        </pc:cxnChg>
        <pc:cxnChg chg="add mod">
          <ac:chgData name="Matthew Schupbach" userId="f2541719-aec9-4c93-bd15-78b402745482" providerId="ADAL" clId="{281F8792-2178-4858-987C-0025CE7BA737}" dt="2024-10-21T17:59:15.014" v="4759" actId="1076"/>
          <ac:cxnSpMkLst>
            <pc:docMk/>
            <pc:sldMk cId="2662877889" sldId="303"/>
            <ac:cxnSpMk id="19" creationId="{C173C6F4-EAA9-4FAB-03B6-661156D763B9}"/>
          </ac:cxnSpMkLst>
        </pc:cxnChg>
        <pc:cxnChg chg="add mod">
          <ac:chgData name="Matthew Schupbach" userId="f2541719-aec9-4c93-bd15-78b402745482" providerId="ADAL" clId="{281F8792-2178-4858-987C-0025CE7BA737}" dt="2024-10-21T17:59:57.700" v="4765" actId="14100"/>
          <ac:cxnSpMkLst>
            <pc:docMk/>
            <pc:sldMk cId="2662877889" sldId="303"/>
            <ac:cxnSpMk id="22" creationId="{C91E9364-E339-E193-D6A8-C7C514DB84D1}"/>
          </ac:cxnSpMkLst>
        </pc:cxnChg>
        <pc:cxnChg chg="add del mod">
          <ac:chgData name="Matthew Schupbach" userId="f2541719-aec9-4c93-bd15-78b402745482" providerId="ADAL" clId="{281F8792-2178-4858-987C-0025CE7BA737}" dt="2024-10-21T15:54:52.871" v="2554" actId="478"/>
          <ac:cxnSpMkLst>
            <pc:docMk/>
            <pc:sldMk cId="2662877889" sldId="303"/>
            <ac:cxnSpMk id="26" creationId="{12FFA990-B72C-E4B6-FB29-60BA6CC9F9A0}"/>
          </ac:cxnSpMkLst>
        </pc:cxnChg>
        <pc:cxnChg chg="add del">
          <ac:chgData name="Matthew Schupbach" userId="f2541719-aec9-4c93-bd15-78b402745482" providerId="ADAL" clId="{281F8792-2178-4858-987C-0025CE7BA737}" dt="2024-10-21T15:57:21.107" v="2584" actId="478"/>
          <ac:cxnSpMkLst>
            <pc:docMk/>
            <pc:sldMk cId="2662877889" sldId="303"/>
            <ac:cxnSpMk id="29" creationId="{BFED2DDC-649A-3169-4F1A-CC260A5F4C28}"/>
          </ac:cxnSpMkLst>
        </pc:cxnChg>
      </pc:sldChg>
      <pc:sldChg chg="addSp delSp modSp add mod">
        <pc:chgData name="Matthew Schupbach" userId="f2541719-aec9-4c93-bd15-78b402745482" providerId="ADAL" clId="{281F8792-2178-4858-987C-0025CE7BA737}" dt="2024-10-22T17:23:37.322" v="4941" actId="20577"/>
        <pc:sldMkLst>
          <pc:docMk/>
          <pc:sldMk cId="2033143231" sldId="304"/>
        </pc:sldMkLst>
        <pc:spChg chg="mod">
          <ac:chgData name="Matthew Schupbach" userId="f2541719-aec9-4c93-bd15-78b402745482" providerId="ADAL" clId="{281F8792-2178-4858-987C-0025CE7BA737}" dt="2024-10-22T17:23:37.322" v="4941" actId="20577"/>
          <ac:spMkLst>
            <pc:docMk/>
            <pc:sldMk cId="2033143231" sldId="304"/>
            <ac:spMk id="2" creationId="{D899F7DA-DB4E-7138-21A3-5BCCA4A7743C}"/>
          </ac:spMkLst>
        </pc:spChg>
        <pc:spChg chg="del">
          <ac:chgData name="Matthew Schupbach" userId="f2541719-aec9-4c93-bd15-78b402745482" providerId="ADAL" clId="{281F8792-2178-4858-987C-0025CE7BA737}" dt="2024-10-21T15:43:33.017" v="2154" actId="478"/>
          <ac:spMkLst>
            <pc:docMk/>
            <pc:sldMk cId="2033143231" sldId="304"/>
            <ac:spMk id="3" creationId="{708A00B7-2F46-9698-1BCF-5047550D2F4E}"/>
          </ac:spMkLst>
        </pc:spChg>
        <pc:spChg chg="del">
          <ac:chgData name="Matthew Schupbach" userId="f2541719-aec9-4c93-bd15-78b402745482" providerId="ADAL" clId="{281F8792-2178-4858-987C-0025CE7BA737}" dt="2024-10-21T15:43:33.017" v="2154" actId="478"/>
          <ac:spMkLst>
            <pc:docMk/>
            <pc:sldMk cId="2033143231" sldId="304"/>
            <ac:spMk id="4" creationId="{73C9DFE4-87EC-6163-EC3B-BF13163DF58E}"/>
          </ac:spMkLst>
        </pc:spChg>
        <pc:spChg chg="del">
          <ac:chgData name="Matthew Schupbach" userId="f2541719-aec9-4c93-bd15-78b402745482" providerId="ADAL" clId="{281F8792-2178-4858-987C-0025CE7BA737}" dt="2024-10-21T15:43:33.017" v="2154" actId="478"/>
          <ac:spMkLst>
            <pc:docMk/>
            <pc:sldMk cId="2033143231" sldId="304"/>
            <ac:spMk id="5" creationId="{665A64B6-887D-1979-0F48-ABFBD86956BF}"/>
          </ac:spMkLst>
        </pc:spChg>
        <pc:spChg chg="del">
          <ac:chgData name="Matthew Schupbach" userId="f2541719-aec9-4c93-bd15-78b402745482" providerId="ADAL" clId="{281F8792-2178-4858-987C-0025CE7BA737}" dt="2024-10-21T15:43:33.017" v="2154" actId="478"/>
          <ac:spMkLst>
            <pc:docMk/>
            <pc:sldMk cId="2033143231" sldId="304"/>
            <ac:spMk id="6" creationId="{3E9A4783-DFE9-31AA-10E9-1179301E03E5}"/>
          </ac:spMkLst>
        </pc:spChg>
        <pc:spChg chg="del">
          <ac:chgData name="Matthew Schupbach" userId="f2541719-aec9-4c93-bd15-78b402745482" providerId="ADAL" clId="{281F8792-2178-4858-987C-0025CE7BA737}" dt="2024-10-21T15:43:33.017" v="2154" actId="478"/>
          <ac:spMkLst>
            <pc:docMk/>
            <pc:sldMk cId="2033143231" sldId="304"/>
            <ac:spMk id="9" creationId="{F04AD3F9-10EE-0CBB-D494-7F07C6F36911}"/>
          </ac:spMkLst>
        </pc:spChg>
        <pc:spChg chg="add mod">
          <ac:chgData name="Matthew Schupbach" userId="f2541719-aec9-4c93-bd15-78b402745482" providerId="ADAL" clId="{281F8792-2178-4858-987C-0025CE7BA737}" dt="2024-10-21T16:28:19.722" v="3344" actId="20577"/>
          <ac:spMkLst>
            <pc:docMk/>
            <pc:sldMk cId="2033143231" sldId="304"/>
            <ac:spMk id="11" creationId="{3A96D5C9-9F60-EC45-77F2-32F438E03F32}"/>
          </ac:spMkLst>
        </pc:spChg>
        <pc:spChg chg="add mod">
          <ac:chgData name="Matthew Schupbach" userId="f2541719-aec9-4c93-bd15-78b402745482" providerId="ADAL" clId="{281F8792-2178-4858-987C-0025CE7BA737}" dt="2024-10-21T16:28:22.375" v="3345" actId="20577"/>
          <ac:spMkLst>
            <pc:docMk/>
            <pc:sldMk cId="2033143231" sldId="304"/>
            <ac:spMk id="13" creationId="{50060EB1-4575-3190-5616-D70A482E8215}"/>
          </ac:spMkLst>
        </pc:spChg>
        <pc:cxnChg chg="del mod">
          <ac:chgData name="Matthew Schupbach" userId="f2541719-aec9-4c93-bd15-78b402745482" providerId="ADAL" clId="{281F8792-2178-4858-987C-0025CE7BA737}" dt="2024-10-21T15:43:33.017" v="2154" actId="478"/>
          <ac:cxnSpMkLst>
            <pc:docMk/>
            <pc:sldMk cId="2033143231" sldId="304"/>
            <ac:cxnSpMk id="10" creationId="{E6DEEC82-4367-EA84-8D84-DD39C8035190}"/>
          </ac:cxnSpMkLst>
        </pc:cxnChg>
        <pc:cxnChg chg="del">
          <ac:chgData name="Matthew Schupbach" userId="f2541719-aec9-4c93-bd15-78b402745482" providerId="ADAL" clId="{281F8792-2178-4858-987C-0025CE7BA737}" dt="2024-10-21T15:43:33.017" v="2154" actId="478"/>
          <ac:cxnSpMkLst>
            <pc:docMk/>
            <pc:sldMk cId="2033143231" sldId="304"/>
            <ac:cxnSpMk id="12" creationId="{3E45A704-5281-4482-9801-23D96032B08A}"/>
          </ac:cxnSpMkLst>
        </pc:cxnChg>
      </pc:sldChg>
      <pc:sldChg chg="delSp modSp add mod ord">
        <pc:chgData name="Matthew Schupbach" userId="f2541719-aec9-4c93-bd15-78b402745482" providerId="ADAL" clId="{281F8792-2178-4858-987C-0025CE7BA737}" dt="2024-10-21T17:06:59.689" v="3577" actId="14734"/>
        <pc:sldMkLst>
          <pc:docMk/>
          <pc:sldMk cId="974949908" sldId="305"/>
        </pc:sldMkLst>
        <pc:spChg chg="mod">
          <ac:chgData name="Matthew Schupbach" userId="f2541719-aec9-4c93-bd15-78b402745482" providerId="ADAL" clId="{281F8792-2178-4858-987C-0025CE7BA737}" dt="2024-10-21T16:33:15.503" v="3361" actId="20577"/>
          <ac:spMkLst>
            <pc:docMk/>
            <pc:sldMk cId="974949908" sldId="305"/>
            <ac:spMk id="2" creationId="{844B31F4-2F51-8DD3-1902-76E6721A8D46}"/>
          </ac:spMkLst>
        </pc:spChg>
        <pc:spChg chg="del">
          <ac:chgData name="Matthew Schupbach" userId="f2541719-aec9-4c93-bd15-78b402745482" providerId="ADAL" clId="{281F8792-2178-4858-987C-0025CE7BA737}" dt="2024-10-21T16:46:49.460" v="3387" actId="478"/>
          <ac:spMkLst>
            <pc:docMk/>
            <pc:sldMk cId="974949908" sldId="305"/>
            <ac:spMk id="4" creationId="{4570D505-65D3-BA95-F680-88078CC6BA62}"/>
          </ac:spMkLst>
        </pc:spChg>
        <pc:graphicFrameChg chg="mod modGraphic">
          <ac:chgData name="Matthew Schupbach" userId="f2541719-aec9-4c93-bd15-78b402745482" providerId="ADAL" clId="{281F8792-2178-4858-987C-0025CE7BA737}" dt="2024-10-21T17:06:59.689" v="3577" actId="14734"/>
          <ac:graphicFrameMkLst>
            <pc:docMk/>
            <pc:sldMk cId="974949908" sldId="305"/>
            <ac:graphicFrameMk id="6" creationId="{024D296B-673B-3931-3036-2B3450972FA9}"/>
          </ac:graphicFrameMkLst>
        </pc:graphicFrameChg>
      </pc:sldChg>
      <pc:sldChg chg="modSp add mod">
        <pc:chgData name="Matthew Schupbach" userId="f2541719-aec9-4c93-bd15-78b402745482" providerId="ADAL" clId="{281F8792-2178-4858-987C-0025CE7BA737}" dt="2024-10-22T17:48:26.041" v="4957" actId="14100"/>
        <pc:sldMkLst>
          <pc:docMk/>
          <pc:sldMk cId="1578896203" sldId="306"/>
        </pc:sldMkLst>
        <pc:spChg chg="mod">
          <ac:chgData name="Matthew Schupbach" userId="f2541719-aec9-4c93-bd15-78b402745482" providerId="ADAL" clId="{281F8792-2178-4858-987C-0025CE7BA737}" dt="2024-10-22T17:48:26.041" v="4957" actId="14100"/>
          <ac:spMkLst>
            <pc:docMk/>
            <pc:sldMk cId="1578896203" sldId="306"/>
            <ac:spMk id="9" creationId="{87C9BA1C-5D00-95F4-0BBE-B049D57BC877}"/>
          </ac:spMkLst>
        </pc:spChg>
        <pc:cxnChg chg="mod">
          <ac:chgData name="Matthew Schupbach" userId="f2541719-aec9-4c93-bd15-78b402745482" providerId="ADAL" clId="{281F8792-2178-4858-987C-0025CE7BA737}" dt="2024-10-22T17:48:26.041" v="4957" actId="14100"/>
          <ac:cxnSpMkLst>
            <pc:docMk/>
            <pc:sldMk cId="1578896203" sldId="306"/>
            <ac:cxnSpMk id="4" creationId="{8E889E1C-DF8E-52E0-89C1-3F83B9D27D84}"/>
          </ac:cxnSpMkLst>
        </pc:cxnChg>
      </pc:sldChg>
      <pc:sldChg chg="addSp delSp modSp add mod">
        <pc:chgData name="Matthew Schupbach" userId="f2541719-aec9-4c93-bd15-78b402745482" providerId="ADAL" clId="{281F8792-2178-4858-987C-0025CE7BA737}" dt="2024-10-22T17:48:50.674" v="4959" actId="207"/>
        <pc:sldMkLst>
          <pc:docMk/>
          <pc:sldMk cId="2231735729" sldId="307"/>
        </pc:sldMkLst>
        <pc:spChg chg="mod">
          <ac:chgData name="Matthew Schupbach" userId="f2541719-aec9-4c93-bd15-78b402745482" providerId="ADAL" clId="{281F8792-2178-4858-987C-0025CE7BA737}" dt="2024-10-22T17:22:08.329" v="4908" actId="20577"/>
          <ac:spMkLst>
            <pc:docMk/>
            <pc:sldMk cId="2231735729" sldId="307"/>
            <ac:spMk id="2" creationId="{74A3F112-F1E5-6CEC-5002-43ADF872A963}"/>
          </ac:spMkLst>
        </pc:spChg>
        <pc:spChg chg="add del">
          <ac:chgData name="Matthew Schupbach" userId="f2541719-aec9-4c93-bd15-78b402745482" providerId="ADAL" clId="{281F8792-2178-4858-987C-0025CE7BA737}" dt="2024-10-22T17:12:19.684" v="4807" actId="22"/>
          <ac:spMkLst>
            <pc:docMk/>
            <pc:sldMk cId="2231735729" sldId="307"/>
            <ac:spMk id="5" creationId="{EC44B1D0-1874-DF02-72C3-0C24461A066C}"/>
          </ac:spMkLst>
        </pc:spChg>
        <pc:graphicFrameChg chg="del">
          <ac:chgData name="Matthew Schupbach" userId="f2541719-aec9-4c93-bd15-78b402745482" providerId="ADAL" clId="{281F8792-2178-4858-987C-0025CE7BA737}" dt="2024-10-22T17:10:37.362" v="4804" actId="478"/>
          <ac:graphicFrameMkLst>
            <pc:docMk/>
            <pc:sldMk cId="2231735729" sldId="307"/>
            <ac:graphicFrameMk id="6" creationId="{592B7EAB-9C8E-AB7C-7CE6-EF0776FFBA58}"/>
          </ac:graphicFrameMkLst>
        </pc:graphicFrameChg>
        <pc:graphicFrameChg chg="add mod modGraphic">
          <ac:chgData name="Matthew Schupbach" userId="f2541719-aec9-4c93-bd15-78b402745482" providerId="ADAL" clId="{281F8792-2178-4858-987C-0025CE7BA737}" dt="2024-10-22T17:21:35.532" v="4903" actId="14100"/>
          <ac:graphicFrameMkLst>
            <pc:docMk/>
            <pc:sldMk cId="2231735729" sldId="307"/>
            <ac:graphicFrameMk id="9" creationId="{8774C351-DC38-97F3-F8CE-B560EB293909}"/>
          </ac:graphicFrameMkLst>
        </pc:graphicFrameChg>
        <pc:graphicFrameChg chg="add mod modGraphic">
          <ac:chgData name="Matthew Schupbach" userId="f2541719-aec9-4c93-bd15-78b402745482" providerId="ADAL" clId="{281F8792-2178-4858-987C-0025CE7BA737}" dt="2024-10-22T17:48:50.674" v="4959" actId="207"/>
          <ac:graphicFrameMkLst>
            <pc:docMk/>
            <pc:sldMk cId="2231735729" sldId="307"/>
            <ac:graphicFrameMk id="10" creationId="{0E8D2A30-8FC7-A3D1-19B9-5F3B02BB35C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624D-2B14-4E59-89C2-E8011742C4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72F7-B57D-4245-964F-8428D96E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8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Rooms Department will continue to have a Consolidation.  Revenue in 2000.  Expenses separated by </a:t>
            </a:r>
            <a:r>
              <a:rPr lang="en-US" dirty="0" err="1"/>
              <a:t>SubDepartment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DE54-30C0-1DAB-6060-CE74525A1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2D52F-0B3B-C3C4-4E79-BD1FEA254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1BC56-B4E1-A0D3-F4EA-CE79E3296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7938-CC75-2735-1A8B-5E4CFD084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Banking Activity will be available each morning at M3 Pro Services </a:t>
            </a:r>
            <a:r>
              <a:rPr lang="en-US" dirty="0" err="1"/>
              <a:t>Sharefile</a:t>
            </a:r>
            <a:r>
              <a:rPr lang="en-US" dirty="0"/>
              <a:t>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" y="0"/>
            <a:ext cx="20104099" cy="930275"/>
          </a:xfrm>
        </p:spPr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0" y="2601150"/>
            <a:ext cx="97504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0" y="2601150"/>
            <a:ext cx="97504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" y="0"/>
            <a:ext cx="20104099" cy="930275"/>
          </a:xfrm>
        </p:spPr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0" y="2601150"/>
            <a:ext cx="2010409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15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C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2531" y="4523422"/>
            <a:ext cx="7509464" cy="22267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072073"/>
            <a:ext cx="1740706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3374" y="2689629"/>
            <a:ext cx="11026775" cy="710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9644" y="4115068"/>
            <a:ext cx="4297753" cy="30784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286" y="1047078"/>
            <a:ext cx="4296235" cy="3009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2743" y="1047078"/>
            <a:ext cx="4297743" cy="30094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42743" y="4132314"/>
            <a:ext cx="4297743" cy="30439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9644" y="1047088"/>
            <a:ext cx="4297753" cy="30094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85692" y="1047088"/>
            <a:ext cx="4297743" cy="30094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7D32D6-8CE2-5175-790A-96CBFA15A2EB}"/>
              </a:ext>
            </a:extLst>
          </p:cNvPr>
          <p:cNvCxnSpPr>
            <a:cxnSpLocks/>
          </p:cNvCxnSpPr>
          <p:nvPr/>
        </p:nvCxnSpPr>
        <p:spPr>
          <a:xfrm>
            <a:off x="641684" y="7844589"/>
            <a:ext cx="18737179" cy="0"/>
          </a:xfrm>
          <a:prstGeom prst="line">
            <a:avLst/>
          </a:prstGeom>
          <a:ln w="76200">
            <a:solidFill>
              <a:srgbClr val="AE85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4660223-91CD-81BF-21C7-4FED73D71A2A}"/>
              </a:ext>
            </a:extLst>
          </p:cNvPr>
          <p:cNvSpPr txBox="1">
            <a:spLocks/>
          </p:cNvSpPr>
          <p:nvPr/>
        </p:nvSpPr>
        <p:spPr>
          <a:xfrm>
            <a:off x="1" y="9066888"/>
            <a:ext cx="20104099" cy="9302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tx2"/>
                </a:solidFill>
              </a:rPr>
              <a:t>Accounting Chart of Accounts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C8BE-526B-BA0D-07E6-51876A15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1F4-2F51-8DD3-1902-76E6721A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Rooms Revenue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96E8D-FE2E-86F5-FACE-A1600C26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4D296B-673B-3931-3036-2B3450972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34083"/>
              </p:ext>
            </p:extLst>
          </p:nvPr>
        </p:nvGraphicFramePr>
        <p:xfrm>
          <a:off x="2092570" y="2622285"/>
          <a:ext cx="14257012" cy="85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92">
                  <a:extLst>
                    <a:ext uri="{9D8B030D-6E8A-4147-A177-3AD203B41FA5}">
                      <a16:colId xmlns:a16="http://schemas.microsoft.com/office/drawing/2014/main" val="470576237"/>
                    </a:ext>
                  </a:extLst>
                </a:gridCol>
                <a:gridCol w="4719414">
                  <a:extLst>
                    <a:ext uri="{9D8B030D-6E8A-4147-A177-3AD203B41FA5}">
                      <a16:colId xmlns:a16="http://schemas.microsoft.com/office/drawing/2014/main" val="1519095107"/>
                    </a:ext>
                  </a:extLst>
                </a:gridCol>
                <a:gridCol w="1927570">
                  <a:extLst>
                    <a:ext uri="{9D8B030D-6E8A-4147-A177-3AD203B41FA5}">
                      <a16:colId xmlns:a16="http://schemas.microsoft.com/office/drawing/2014/main" val="3652591788"/>
                    </a:ext>
                  </a:extLst>
                </a:gridCol>
                <a:gridCol w="5200936">
                  <a:extLst>
                    <a:ext uri="{9D8B030D-6E8A-4147-A177-3AD203B41FA5}">
                      <a16:colId xmlns:a16="http://schemas.microsoft.com/office/drawing/2014/main" val="761346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Transient Retail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Tour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272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2 2000 40010 00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Retail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2 2000 40800 00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Tour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140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2 2000 40020 00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OTA Retail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SMERF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984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Transient Discounted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2 2000 40850 00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SMERF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427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2 2000 40130 00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OTA Discounted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Contract Airline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4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Transient Negotiated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2 2000 40900 00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Contract Airline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439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2 2000 40240 00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Corporate Negotiated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Contract Other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179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2 2000 40250 00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Local Negotiated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2 2000 40950 00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Contract Other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940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2 2000 40260 00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Government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632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Transient Qualified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Other Rooms Revenue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101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2 2000 40370 00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Qualified Discount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Cleaning-Smoking Fee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096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2 2000 40380 00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Other Discount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2 2000 41020 00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Club/Lounge/Concierge Fee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68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2 2000 40390 00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Rewards Redemption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2 2000 41040 00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Day Use Revenue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626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Transient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2 2000 41060 00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Early Check-in Fee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18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2 2000 40400 00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FIT/Wholesale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2 2000 41070 00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Early Departure Fee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061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2 2000 41080 00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Late Check-out Fee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552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Corporate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2 2000 41100 00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 Show Penalty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10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2 2000 40500 00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Corporate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2 2000 41120 00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Other Rooms Revenue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128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Association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2 2000 41140 00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Pet Fees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375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2 2000 40600 00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Association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2 2000 41160 00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Rental Bed/Crib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110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Government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2 2000 41180 00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Service Charge Revenue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732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2 2000 40700 00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Group Government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2 2000 42000 00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Allowances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544529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40B5D94-1DE1-399B-5480-7E1F87F0D714}"/>
              </a:ext>
            </a:extLst>
          </p:cNvPr>
          <p:cNvSpPr/>
          <p:nvPr/>
        </p:nvSpPr>
        <p:spPr>
          <a:xfrm>
            <a:off x="1705705" y="1296571"/>
            <a:ext cx="6638544" cy="941832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7C7D-7B57-EB28-1351-B2A4BD0E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F77D-8DCC-B0C1-50D4-A6A0451A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Balance Sheet Accounts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9B92B-D5BC-B9F0-4438-CE9EB542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B4544-BAC3-D820-227C-7FFA867FD61A}"/>
              </a:ext>
            </a:extLst>
          </p:cNvPr>
          <p:cNvSpPr txBox="1"/>
          <p:nvPr/>
        </p:nvSpPr>
        <p:spPr>
          <a:xfrm>
            <a:off x="2168411" y="7090702"/>
            <a:ext cx="8730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/>
              <a:t>Examples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b="1" dirty="0"/>
              <a:t>Current Assets </a:t>
            </a:r>
          </a:p>
          <a:p>
            <a:r>
              <a:rPr lang="en-US" sz="3200" dirty="0"/>
              <a:t>	Hotel Safe</a:t>
            </a:r>
          </a:p>
          <a:p>
            <a:r>
              <a:rPr lang="en-US" sz="3200" b="1" dirty="0"/>
              <a:t>Fixed Assets</a:t>
            </a:r>
          </a:p>
          <a:p>
            <a:r>
              <a:rPr lang="en-US" sz="3200" dirty="0"/>
              <a:t>	Vehicles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2C97FC-7E02-5F2E-2F49-4E3671EF50F6}"/>
              </a:ext>
            </a:extLst>
          </p:cNvPr>
          <p:cNvSpPr/>
          <p:nvPr/>
        </p:nvSpPr>
        <p:spPr>
          <a:xfrm>
            <a:off x="8185149" y="2567988"/>
            <a:ext cx="3718173" cy="289950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Account Type: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1 = Asset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2 = Liability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3 = Equity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7F30DB-9329-14D1-84D9-92143B1ED1AD}"/>
              </a:ext>
            </a:extLst>
          </p:cNvPr>
          <p:cNvSpPr/>
          <p:nvPr/>
        </p:nvSpPr>
        <p:spPr>
          <a:xfrm>
            <a:off x="12206407" y="2567988"/>
            <a:ext cx="3718173" cy="289950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Period: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1 = Current Term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5 = Long Term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6F1815-6154-2A4B-859A-938DE7C74472}"/>
              </a:ext>
            </a:extLst>
          </p:cNvPr>
          <p:cNvSpPr/>
          <p:nvPr/>
        </p:nvSpPr>
        <p:spPr>
          <a:xfrm>
            <a:off x="16227664" y="2567988"/>
            <a:ext cx="3718173" cy="289950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Category: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0-9 Groups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D73A3F-69CA-1C1D-4787-1A8C94622D45}"/>
              </a:ext>
            </a:extLst>
          </p:cNvPr>
          <p:cNvSpPr/>
          <p:nvPr/>
        </p:nvSpPr>
        <p:spPr>
          <a:xfrm>
            <a:off x="142633" y="2610729"/>
            <a:ext cx="7739431" cy="289950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Type &amp; Department: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11000 = Balance Sheet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5A419-32B5-8A63-AC7B-3353E321E8F0}"/>
              </a:ext>
            </a:extLst>
          </p:cNvPr>
          <p:cNvSpPr txBox="1"/>
          <p:nvPr/>
        </p:nvSpPr>
        <p:spPr>
          <a:xfrm>
            <a:off x="9705158" y="8079352"/>
            <a:ext cx="8730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Current Liabilities</a:t>
            </a:r>
          </a:p>
          <a:p>
            <a:r>
              <a:rPr lang="en-US" sz="3200" dirty="0"/>
              <a:t>	Accounts Payable</a:t>
            </a:r>
          </a:p>
          <a:p>
            <a:r>
              <a:rPr lang="en-US" sz="3200" b="1" dirty="0" err="1"/>
              <a:t>LongTerm</a:t>
            </a:r>
            <a:r>
              <a:rPr lang="en-US" sz="3200" b="1" dirty="0"/>
              <a:t> Liabilities</a:t>
            </a:r>
          </a:p>
          <a:p>
            <a:r>
              <a:rPr lang="en-US" sz="3200" dirty="0"/>
              <a:t>	Mortgage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8780D-E594-3E42-914C-356CFFFFB6BB}"/>
              </a:ext>
            </a:extLst>
          </p:cNvPr>
          <p:cNvSpPr txBox="1"/>
          <p:nvPr/>
        </p:nvSpPr>
        <p:spPr>
          <a:xfrm>
            <a:off x="3795345" y="8616092"/>
            <a:ext cx="4906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	11000 </a:t>
            </a:r>
            <a:r>
              <a:rPr lang="en-US" sz="3200" b="1" dirty="0">
                <a:solidFill>
                  <a:schemeClr val="tx2"/>
                </a:solidFill>
              </a:rPr>
              <a:t>1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2"/>
                </a:solidFill>
              </a:rPr>
              <a:t> 10020</a:t>
            </a:r>
          </a:p>
          <a:p>
            <a:pPr algn="r"/>
            <a:endParaRPr lang="en-US" sz="3200" dirty="0">
              <a:solidFill>
                <a:schemeClr val="tx2"/>
              </a:solidFill>
            </a:endParaRPr>
          </a:p>
          <a:p>
            <a:pPr algn="r"/>
            <a:r>
              <a:rPr lang="en-US" sz="3200" dirty="0">
                <a:solidFill>
                  <a:schemeClr val="tx2"/>
                </a:solidFill>
              </a:rPr>
              <a:t>11000 </a:t>
            </a:r>
            <a:r>
              <a:rPr lang="en-US" sz="3200" b="1" dirty="0">
                <a:solidFill>
                  <a:schemeClr val="tx2"/>
                </a:solidFill>
              </a:rPr>
              <a:t>1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5</a:t>
            </a:r>
            <a:r>
              <a:rPr lang="en-US" sz="3200" dirty="0">
                <a:solidFill>
                  <a:schemeClr val="tx2"/>
                </a:solidFill>
              </a:rPr>
              <a:t> 30240</a:t>
            </a:r>
          </a:p>
          <a:p>
            <a:pPr algn="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5091A-6E04-0E44-48F7-0C7B7CF8DD75}"/>
              </a:ext>
            </a:extLst>
          </p:cNvPr>
          <p:cNvSpPr txBox="1"/>
          <p:nvPr/>
        </p:nvSpPr>
        <p:spPr>
          <a:xfrm>
            <a:off x="12895086" y="8614196"/>
            <a:ext cx="4906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	11000 </a:t>
            </a:r>
            <a:r>
              <a:rPr lang="en-US" sz="3200" b="1" dirty="0">
                <a:solidFill>
                  <a:schemeClr val="tx2"/>
                </a:solidFill>
              </a:rPr>
              <a:t>2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2"/>
                </a:solidFill>
              </a:rPr>
              <a:t> 20110</a:t>
            </a:r>
          </a:p>
          <a:p>
            <a:pPr algn="r"/>
            <a:endParaRPr lang="en-US" sz="3200" dirty="0">
              <a:solidFill>
                <a:schemeClr val="tx2"/>
              </a:solidFill>
            </a:endParaRPr>
          </a:p>
          <a:p>
            <a:pPr algn="r"/>
            <a:r>
              <a:rPr lang="en-US" sz="3200" dirty="0">
                <a:solidFill>
                  <a:schemeClr val="tx2"/>
                </a:solidFill>
              </a:rPr>
              <a:t>11000 </a:t>
            </a:r>
            <a:r>
              <a:rPr lang="en-US" sz="3200" b="1" dirty="0">
                <a:solidFill>
                  <a:schemeClr val="tx2"/>
                </a:solidFill>
              </a:rPr>
              <a:t>2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5</a:t>
            </a:r>
            <a:r>
              <a:rPr lang="en-US" sz="3200" dirty="0">
                <a:solidFill>
                  <a:schemeClr val="tx2"/>
                </a:solidFill>
              </a:rPr>
              <a:t> 11100</a:t>
            </a:r>
          </a:p>
          <a:p>
            <a:pPr algn="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45CEF9-3410-3039-1139-8728A4F7070E}"/>
              </a:ext>
            </a:extLst>
          </p:cNvPr>
          <p:cNvSpPr/>
          <p:nvPr/>
        </p:nvSpPr>
        <p:spPr>
          <a:xfrm>
            <a:off x="1936258" y="6989685"/>
            <a:ext cx="16703430" cy="3543797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3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1F08-0587-5073-A66B-A44835651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3DE-E7DF-4C21-D076-D8652EC0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USALI Compliance / Before-After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147AB-92F4-D108-CC5E-ED6F4C813E51}"/>
              </a:ext>
            </a:extLst>
          </p:cNvPr>
          <p:cNvSpPr txBox="1"/>
          <p:nvPr/>
        </p:nvSpPr>
        <p:spPr>
          <a:xfrm>
            <a:off x="402655" y="1566706"/>
            <a:ext cx="19298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Department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Four-digit Department (vs three)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Multiple Rooms Departments (vs 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separate from G&amp;A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EWW/Utilities are separate from Maintenance</a:t>
            </a:r>
          </a:p>
          <a:p>
            <a:endParaRPr lang="en-US" sz="3200" dirty="0"/>
          </a:p>
          <a:p>
            <a:r>
              <a:rPr lang="en-US" sz="3200" b="1" dirty="0"/>
              <a:t>Account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Miscellaneous Income Department has Revenue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Contract Labor is in Labor section, not Operating Expense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overlap between Payroll and COGS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Consistent Job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Account numbers match from Department-to-Department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B6077-25D6-D435-B8D2-78E2461AC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786" y="1566706"/>
            <a:ext cx="5235982" cy="671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71E9C6-727E-10C0-C790-4B397E1E5116}"/>
              </a:ext>
            </a:extLst>
          </p:cNvPr>
          <p:cNvSpPr txBox="1"/>
          <p:nvPr/>
        </p:nvSpPr>
        <p:spPr>
          <a:xfrm>
            <a:off x="14190786" y="8357911"/>
            <a:ext cx="5235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https://usali.hftp.org/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7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F3AC-9DED-703F-020C-47A0C1B1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14BC-31BB-5913-D153-39B31316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016" y="5710354"/>
            <a:ext cx="9236808" cy="930275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AE853F"/>
                </a:solidFill>
              </a:rPr>
              <a:t>HM Alpha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D73F0-F5B9-E13A-DA71-C6D54C1F50F3}"/>
              </a:ext>
            </a:extLst>
          </p:cNvPr>
          <p:cNvSpPr txBox="1"/>
          <p:nvPr/>
        </p:nvSpPr>
        <p:spPr>
          <a:xfrm>
            <a:off x="293170" y="6674580"/>
            <a:ext cx="9118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D200-54080-016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D62C1E-CEA7-A052-66C8-02253A38D166}"/>
              </a:ext>
            </a:extLst>
          </p:cNvPr>
          <p:cNvSpPr txBox="1">
            <a:spLocks/>
          </p:cNvSpPr>
          <p:nvPr/>
        </p:nvSpPr>
        <p:spPr>
          <a:xfrm>
            <a:off x="316524" y="5744305"/>
            <a:ext cx="9126415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sz="6000" dirty="0">
                <a:solidFill>
                  <a:srgbClr val="7A0000"/>
                </a:solidFill>
              </a:rPr>
              <a:t>Dimension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85D52-8557-0EAB-B21D-562B2A390294}"/>
              </a:ext>
            </a:extLst>
          </p:cNvPr>
          <p:cNvSpPr txBox="1"/>
          <p:nvPr/>
        </p:nvSpPr>
        <p:spPr>
          <a:xfrm>
            <a:off x="10523681" y="6640629"/>
            <a:ext cx="9228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2 2005 60 2565 0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82D851-BE96-EB38-33E3-C278C4923AD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7A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Dimension COA</a:t>
            </a:r>
            <a:r>
              <a:rPr lang="en-US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6000" dirty="0">
                <a:solidFill>
                  <a:schemeClr val="tx2"/>
                </a:solidFill>
                <a:latin typeface="Aptos Narrow" panose="020B0004020202020204" pitchFamily="34" charset="0"/>
                <a:cs typeface="Poppins" panose="00000500000000000000" pitchFamily="2" charset="0"/>
              </a:rPr>
              <a:t>→</a:t>
            </a:r>
            <a:r>
              <a:rPr lang="en-US" dirty="0">
                <a:solidFill>
                  <a:schemeClr val="tx2"/>
                </a:solidFill>
                <a:latin typeface="Aptos Narrow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HM Alpha COA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AB7C0B-41C7-768B-8647-A679AA6DBE51}"/>
              </a:ext>
            </a:extLst>
          </p:cNvPr>
          <p:cNvSpPr/>
          <p:nvPr/>
        </p:nvSpPr>
        <p:spPr>
          <a:xfrm>
            <a:off x="10546053" y="4907326"/>
            <a:ext cx="9118431" cy="3534508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3121B1-2468-57CE-D5BC-0F4BCF90E024}"/>
              </a:ext>
            </a:extLst>
          </p:cNvPr>
          <p:cNvSpPr/>
          <p:nvPr/>
        </p:nvSpPr>
        <p:spPr>
          <a:xfrm>
            <a:off x="417317" y="4907326"/>
            <a:ext cx="9118431" cy="3534508"/>
          </a:xfrm>
          <a:prstGeom prst="roundRect">
            <a:avLst/>
          </a:prstGeom>
          <a:noFill/>
          <a:ln w="76200">
            <a:solidFill>
              <a:srgbClr val="7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566EF-204F-F4A7-D0A2-4CD4DD06891B}"/>
              </a:ext>
            </a:extLst>
          </p:cNvPr>
          <p:cNvSpPr txBox="1"/>
          <p:nvPr/>
        </p:nvSpPr>
        <p:spPr>
          <a:xfrm>
            <a:off x="417317" y="3024553"/>
            <a:ext cx="1924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Example: Room Attendant</a:t>
            </a:r>
          </a:p>
        </p:txBody>
      </p:sp>
    </p:spTree>
    <p:extLst>
      <p:ext uri="{BB962C8B-B14F-4D97-AF65-F5344CB8AC3E}">
        <p14:creationId xmlns:p14="http://schemas.microsoft.com/office/powerpoint/2010/main" val="118497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F5F7-FE70-7545-A9C3-90CA07DBD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03EC-5C8C-9EF4-D9DC-A7FE1459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First Digit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E8C2B-EE1D-9578-D2E4-EFFA0C71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C9BA1C-5D00-95F4-0BBE-B049D57BC877}"/>
              </a:ext>
            </a:extLst>
          </p:cNvPr>
          <p:cNvSpPr/>
          <p:nvPr/>
        </p:nvSpPr>
        <p:spPr>
          <a:xfrm>
            <a:off x="4659919" y="4114801"/>
            <a:ext cx="7860328" cy="4308230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800" b="1" u="sng" dirty="0">
                <a:solidFill>
                  <a:schemeClr val="tx2"/>
                </a:solidFill>
              </a:rPr>
              <a:t>Account Number:</a:t>
            </a:r>
          </a:p>
          <a:p>
            <a:pPr algn="l"/>
            <a:r>
              <a:rPr lang="en-US" sz="4800" dirty="0">
                <a:solidFill>
                  <a:schemeClr val="tx2"/>
                </a:solidFill>
              </a:rPr>
              <a:t>1 = Balance Sheet</a:t>
            </a:r>
          </a:p>
          <a:p>
            <a:pPr algn="l"/>
            <a:r>
              <a:rPr lang="en-US" sz="4800" dirty="0">
                <a:solidFill>
                  <a:schemeClr val="tx2"/>
                </a:solidFill>
              </a:rPr>
              <a:t>2 = Income Statement / P&amp;L</a:t>
            </a:r>
          </a:p>
          <a:p>
            <a:pPr algn="l"/>
            <a:r>
              <a:rPr lang="en-US" sz="4800" dirty="0">
                <a:solidFill>
                  <a:schemeClr val="tx2"/>
                </a:solidFill>
              </a:rPr>
              <a:t>9 = Statistic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E889E1C-DF8E-52E0-89C1-3F83B9D27D84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813287" y="2422284"/>
            <a:ext cx="3894990" cy="3798274"/>
          </a:xfrm>
          <a:prstGeom prst="bentConnector2">
            <a:avLst/>
          </a:prstGeom>
          <a:ln w="76200">
            <a:solidFill>
              <a:srgbClr val="AE85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D82975-E8FF-CBA2-5D04-39E40DECF150}"/>
              </a:ext>
            </a:extLst>
          </p:cNvPr>
          <p:cNvSpPr/>
          <p:nvPr/>
        </p:nvSpPr>
        <p:spPr>
          <a:xfrm>
            <a:off x="17586" y="1297911"/>
            <a:ext cx="1688122" cy="941832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4C7F-2A4F-C092-2C2B-C6D20F996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B69-0C53-A4A5-447D-2D8FB6AC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Department Number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0C1A9-7455-6F0B-7371-AB1CC99D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167E11BF-0297-F853-D272-B58970D1D158}"/>
              </a:ext>
            </a:extLst>
          </p:cNvPr>
          <p:cNvSpPr/>
          <p:nvPr/>
        </p:nvSpPr>
        <p:spPr>
          <a:xfrm rot="16200000">
            <a:off x="4761878" y="-635891"/>
            <a:ext cx="569105" cy="6611112"/>
          </a:xfrm>
          <a:prstGeom prst="leftBrac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2E1BBE-3D98-43C5-384F-72AF6ABE6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17440"/>
              </p:ext>
            </p:extLst>
          </p:nvPr>
        </p:nvGraphicFramePr>
        <p:xfrm>
          <a:off x="35170" y="3384550"/>
          <a:ext cx="19985972" cy="79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493">
                  <a:extLst>
                    <a:ext uri="{9D8B030D-6E8A-4147-A177-3AD203B41FA5}">
                      <a16:colId xmlns:a16="http://schemas.microsoft.com/office/drawing/2014/main" val="470576237"/>
                    </a:ext>
                  </a:extLst>
                </a:gridCol>
                <a:gridCol w="4996493">
                  <a:extLst>
                    <a:ext uri="{9D8B030D-6E8A-4147-A177-3AD203B41FA5}">
                      <a16:colId xmlns:a16="http://schemas.microsoft.com/office/drawing/2014/main" val="1519095107"/>
                    </a:ext>
                  </a:extLst>
                </a:gridCol>
                <a:gridCol w="4996493">
                  <a:extLst>
                    <a:ext uri="{9D8B030D-6E8A-4147-A177-3AD203B41FA5}">
                      <a16:colId xmlns:a16="http://schemas.microsoft.com/office/drawing/2014/main" val="3652591788"/>
                    </a:ext>
                  </a:extLst>
                </a:gridCol>
                <a:gridCol w="4996493">
                  <a:extLst>
                    <a:ext uri="{9D8B030D-6E8A-4147-A177-3AD203B41FA5}">
                      <a16:colId xmlns:a16="http://schemas.microsoft.com/office/drawing/2014/main" val="761346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 = Balance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3000 = Food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5000 = Retail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6000 = Miscellaneous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72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3020 = Outlet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5020 = Retail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2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2000 = Rooms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3040 = Outlet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5040 = Retail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7000 = Administrative &amp;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01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2002 = Complimentary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3060 = Outlet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5060 = Retail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7100 = Information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6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2003 = Front 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3080 = Outlet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5080 = Retail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2004 = Guest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3400 = Banquet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8000 = Sales &amp; 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6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2005 = Housekeeping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3460 = Catering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5300 = Valet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2006 = Laundry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3600 = Private Dining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5320 = Valet 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8500 = Property Operations &amp;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2007 = Reservations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3700 = Room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5340= Self-Park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8700 = Energy, Water, Waste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2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2008 =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3800 = 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0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4000 = Beverage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5400 = Golf Course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9800 = </a:t>
                      </a:r>
                      <a:r>
                        <a:rPr lang="en-US" sz="2000" dirty="0" err="1"/>
                        <a:t>NonOperating</a:t>
                      </a:r>
                      <a:r>
                        <a:rPr lang="en-US" sz="2000" dirty="0"/>
                        <a:t> Income and 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8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4020 = Bar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5420 = Golf Course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5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4040 = Bar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5440 = Golf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10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4060 = Bar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5500 = Golf Pro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2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4080 = Bar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45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4400 = Beverage Banquet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 = Spa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4460 = Beverage Catering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1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9200 = Employee Cafeteria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5800 = Conference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6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5820 = Event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01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DB21893-7706-B0C9-D424-3D8EA7EE0DF8}"/>
              </a:ext>
            </a:extLst>
          </p:cNvPr>
          <p:cNvSpPr/>
          <p:nvPr/>
        </p:nvSpPr>
        <p:spPr>
          <a:xfrm>
            <a:off x="1705705" y="1296571"/>
            <a:ext cx="6638544" cy="941832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8AE9-C21A-47C5-68EF-338C58D5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F112-F1E5-6CEC-5002-43ADF872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F&amp;B Department Numbers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B3F66-116A-DCFE-A3F5-DD9A910D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E1667CE7-B62F-74A8-8C76-6FA15BA76721}"/>
              </a:ext>
            </a:extLst>
          </p:cNvPr>
          <p:cNvSpPr/>
          <p:nvPr/>
        </p:nvSpPr>
        <p:spPr>
          <a:xfrm rot="16200000">
            <a:off x="4761878" y="-635891"/>
            <a:ext cx="569105" cy="6611112"/>
          </a:xfrm>
          <a:prstGeom prst="leftBrac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BEC0F-00B8-EC52-F442-8C294AF5863E}"/>
              </a:ext>
            </a:extLst>
          </p:cNvPr>
          <p:cNvSpPr/>
          <p:nvPr/>
        </p:nvSpPr>
        <p:spPr>
          <a:xfrm>
            <a:off x="1705705" y="1296571"/>
            <a:ext cx="6638544" cy="941832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74C351-DC38-97F3-F8CE-B560EB293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6633"/>
              </p:ext>
            </p:extLst>
          </p:nvPr>
        </p:nvGraphicFramePr>
        <p:xfrm>
          <a:off x="334108" y="3879497"/>
          <a:ext cx="13241215" cy="609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088">
                  <a:extLst>
                    <a:ext uri="{9D8B030D-6E8A-4147-A177-3AD203B41FA5}">
                      <a16:colId xmlns:a16="http://schemas.microsoft.com/office/drawing/2014/main" val="98587059"/>
                    </a:ext>
                  </a:extLst>
                </a:gridCol>
                <a:gridCol w="8947127">
                  <a:extLst>
                    <a:ext uri="{9D8B030D-6E8A-4147-A177-3AD203B41FA5}">
                      <a16:colId xmlns:a16="http://schemas.microsoft.com/office/drawing/2014/main" val="3893603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Assign F&amp;B Venue to a Department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80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Autograph Union Station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Ergo; Stationairy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661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DoubleTree Charlotte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 Café; Bankers Lounge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90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DoubleTree Raleigh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Vintage Carolina; Lobby Bar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93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DoubleTree San Diego Del Mar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Mosaic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14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DoubleTree Sunrise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Peyton's; Proudly Brew Starbucks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222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Hyatt Nashville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Grange; Lou/Na; Solstice; Aurum; Hummingbird Market / Food Trucks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2153866"/>
                  </a:ext>
                </a:extLst>
              </a:tr>
              <a:tr h="408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Hilton Indianapolis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West Bar &amp; Grill; Proudly Brew Starbucks; Swing Suites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882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Hilton Scottsdale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Blue Fire Grill; Oasis/Tiki Bar/ Proudly Brew Starbucks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898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Hyatt Valencia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Greater Pacific; Proudly Brew Starbucks; Airstream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5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Hyatt Westlake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Harvest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21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Intercontinental New Orleans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Peets Restaurant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771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JW Marriott Houston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 Kitchen / Rooftop Pool Bar &amp; Grill (806 Main)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415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Marriott Del Mar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Arterra; Proudly Brew Starbucks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424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Marriott Warner Center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Amuse; Amuse Bar; Urban Oasis Poolside Lounge; Starbucks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100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Westin La Paloma Resort &amp; Spa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AZuL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Restaurant &amp; Lounge;  Sabino’s Pool Bar &amp; Grill; Espresso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96900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8D2A30-8FC7-A3D1-19B9-5F3B02BB3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82107"/>
              </p:ext>
            </p:extLst>
          </p:nvPr>
        </p:nvGraphicFramePr>
        <p:xfrm>
          <a:off x="14050108" y="2515517"/>
          <a:ext cx="4996493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493">
                  <a:extLst>
                    <a:ext uri="{9D8B030D-6E8A-4147-A177-3AD203B41FA5}">
                      <a16:colId xmlns:a16="http://schemas.microsoft.com/office/drawing/2014/main" val="1519095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3000 = Food Management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0272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3020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Outlet #1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9632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3040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Outlet #2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2101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3060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Outlet #3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9096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3080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Outlet #4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368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3400 = Banquet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1626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3460 = Catering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118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3600 = Private Dining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8061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3700 = Room Service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4552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3800 = Kitchen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510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4000 = Beverage Management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6128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4020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Bar #1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7375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4040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Bar #2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6110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4060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Bar #3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8732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4080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Bar #4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5445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4400 = Beverage Banquet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15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4460 = Beverage Catering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2711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9200 = Employee Cafeteria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1916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7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9358-79B5-8953-0FA5-87FF0063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Sixth Digit: Account 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1B712-B83D-F35E-0D81-CD5B2795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CBABF7-E01B-C0DB-AA24-AA4F9F9E397E}"/>
              </a:ext>
            </a:extLst>
          </p:cNvPr>
          <p:cNvSpPr/>
          <p:nvPr/>
        </p:nvSpPr>
        <p:spPr>
          <a:xfrm>
            <a:off x="6365627" y="4167559"/>
            <a:ext cx="5802927" cy="5785337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l"/>
            <a:r>
              <a:rPr lang="en-US" sz="3600" b="1" u="sng" dirty="0">
                <a:solidFill>
                  <a:schemeClr val="tx2"/>
                </a:solidFill>
              </a:rPr>
              <a:t>Account Type: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1 = Balance Sheet Asset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2 = Balance Sheet Liability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4 = Revenue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5 = Cost of Sales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6 = Payroll/Labor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7 = Expense</a:t>
            </a: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8 = </a:t>
            </a:r>
            <a:r>
              <a:rPr lang="en-US" sz="3600" dirty="0" err="1">
                <a:solidFill>
                  <a:schemeClr val="tx2"/>
                </a:solidFill>
              </a:rPr>
              <a:t>NonOperating</a:t>
            </a:r>
            <a:endParaRPr lang="en-US" sz="3600" dirty="0">
              <a:solidFill>
                <a:schemeClr val="tx2"/>
              </a:solidFill>
            </a:endParaRPr>
          </a:p>
          <a:p>
            <a:pPr lvl="8" algn="l"/>
            <a:r>
              <a:rPr lang="en-US" sz="3600" dirty="0">
                <a:solidFill>
                  <a:schemeClr val="tx2"/>
                </a:solidFill>
              </a:rPr>
              <a:t>9 = Statistic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CA529A-EB7C-6DD4-884F-0265167C71B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267091" y="2414254"/>
            <a:ext cx="0" cy="1753305"/>
          </a:xfrm>
          <a:prstGeom prst="straightConnector1">
            <a:avLst/>
          </a:prstGeom>
          <a:ln w="76200">
            <a:solidFill>
              <a:srgbClr val="AE85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DE49AF-7BD4-A2E9-E647-475C6B3D850A}"/>
              </a:ext>
            </a:extLst>
          </p:cNvPr>
          <p:cNvSpPr/>
          <p:nvPr/>
        </p:nvSpPr>
        <p:spPr>
          <a:xfrm>
            <a:off x="8370274" y="1314157"/>
            <a:ext cx="11675200" cy="941832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CBF0F2-6F30-47FD-EDE6-BC86507BC43F}"/>
              </a:ext>
            </a:extLst>
          </p:cNvPr>
          <p:cNvSpPr/>
          <p:nvPr/>
        </p:nvSpPr>
        <p:spPr>
          <a:xfrm>
            <a:off x="8370275" y="1793629"/>
            <a:ext cx="1681776" cy="406087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6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6A96B-066E-52FE-E7F4-9B4588EB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7850-ED7F-C172-586E-DE22DB4B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Payroll Accounts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2C8C8-01D7-6A12-DEC9-00AB48CE0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098A81-2B14-DDB1-D982-C9D342402A37}"/>
              </a:ext>
            </a:extLst>
          </p:cNvPr>
          <p:cNvSpPr/>
          <p:nvPr/>
        </p:nvSpPr>
        <p:spPr>
          <a:xfrm>
            <a:off x="0" y="3851033"/>
            <a:ext cx="6400800" cy="719454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Payroll Type: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60 = Internal Wages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66 = External Contract Labor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67 = Bonuses &amp; Incentives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68 = Payroll Taxes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69 = Employee Benefits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</a:rPr>
              <a:t>699 = Allocated Payroll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B075E9B-0D35-E48D-884B-F46136F31ECC}"/>
              </a:ext>
            </a:extLst>
          </p:cNvPr>
          <p:cNvSpPr/>
          <p:nvPr/>
        </p:nvSpPr>
        <p:spPr>
          <a:xfrm rot="16200000">
            <a:off x="9731325" y="1038344"/>
            <a:ext cx="548640" cy="3200400"/>
          </a:xfrm>
          <a:prstGeom prst="leftBrac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EB43C5B-9559-D4A9-F664-9EA85D66216C}"/>
              </a:ext>
            </a:extLst>
          </p:cNvPr>
          <p:cNvSpPr/>
          <p:nvPr/>
        </p:nvSpPr>
        <p:spPr>
          <a:xfrm rot="16200000">
            <a:off x="14728873" y="-653296"/>
            <a:ext cx="548640" cy="6583680"/>
          </a:xfrm>
          <a:prstGeom prst="leftBrac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326B802-5823-533E-03C5-FB7F66C46884}"/>
              </a:ext>
            </a:extLst>
          </p:cNvPr>
          <p:cNvSpPr/>
          <p:nvPr/>
        </p:nvSpPr>
        <p:spPr>
          <a:xfrm rot="16200000">
            <a:off x="18933943" y="1834977"/>
            <a:ext cx="548640" cy="1629508"/>
          </a:xfrm>
          <a:prstGeom prst="leftBrac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9CA049-0FE9-E9A8-AD5C-7FB98FA32A3F}"/>
              </a:ext>
            </a:extLst>
          </p:cNvPr>
          <p:cNvSpPr/>
          <p:nvPr/>
        </p:nvSpPr>
        <p:spPr>
          <a:xfrm>
            <a:off x="6731836" y="3851033"/>
            <a:ext cx="6400800" cy="719454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Job Code: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▪  </a:t>
            </a:r>
            <a:r>
              <a:rPr lang="en-US" sz="3600" dirty="0">
                <a:solidFill>
                  <a:schemeClr val="tx2"/>
                </a:solidFill>
              </a:rPr>
              <a:t>Unique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▪  </a:t>
            </a:r>
            <a:r>
              <a:rPr lang="en-US" sz="3600" dirty="0">
                <a:solidFill>
                  <a:schemeClr val="tx2"/>
                </a:solidFill>
              </a:rPr>
              <a:t>4-digit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▪  </a:t>
            </a:r>
            <a:r>
              <a:rPr lang="en-US" sz="3600" dirty="0">
                <a:solidFill>
                  <a:schemeClr val="tx2"/>
                </a:solidFill>
              </a:rPr>
              <a:t>Matches all systems 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    (</a:t>
            </a:r>
            <a:r>
              <a:rPr lang="en-US" sz="3200" dirty="0" err="1">
                <a:solidFill>
                  <a:schemeClr val="tx2"/>
                </a:solidFill>
              </a:rPr>
              <a:t>PayChex</a:t>
            </a:r>
            <a:r>
              <a:rPr lang="en-US" sz="3200" dirty="0">
                <a:solidFill>
                  <a:schemeClr val="tx2"/>
                </a:solidFill>
              </a:rPr>
              <a:t>, M3 LM, etc.)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▪  Matches </a:t>
            </a:r>
            <a:r>
              <a:rPr lang="en-US" sz="3600" dirty="0">
                <a:solidFill>
                  <a:schemeClr val="tx2"/>
                </a:solidFill>
              </a:rPr>
              <a:t>Contract Labor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FC336C3-3F5E-9FF3-CD36-B2831A927E74}"/>
              </a:ext>
            </a:extLst>
          </p:cNvPr>
          <p:cNvCxnSpPr>
            <a:cxnSpLocks/>
            <a:stCxn id="3" idx="1"/>
            <a:endCxn id="9" idx="0"/>
          </p:cNvCxnSpPr>
          <p:nvPr/>
        </p:nvCxnSpPr>
        <p:spPr>
          <a:xfrm rot="5400000">
            <a:off x="6133939" y="-20674"/>
            <a:ext cx="938169" cy="6805245"/>
          </a:xfrm>
          <a:prstGeom prst="bentConnector5">
            <a:avLst>
              <a:gd name="adj1" fmla="val 24367"/>
              <a:gd name="adj2" fmla="val 100077"/>
              <a:gd name="adj3" fmla="val 75633"/>
            </a:avLst>
          </a:prstGeom>
          <a:ln w="76200">
            <a:solidFill>
              <a:srgbClr val="AE85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AB374E-CFEC-A73A-975D-D7AF735AF22D}"/>
              </a:ext>
            </a:extLst>
          </p:cNvPr>
          <p:cNvSpPr/>
          <p:nvPr/>
        </p:nvSpPr>
        <p:spPr>
          <a:xfrm>
            <a:off x="13463672" y="3808293"/>
            <a:ext cx="6400800" cy="7194546"/>
          </a:xfrm>
          <a:prstGeom prst="round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Last Digit:</a:t>
            </a:r>
            <a:r>
              <a:rPr lang="en-US" sz="4000" b="1" u="sng" dirty="0">
                <a:solidFill>
                  <a:schemeClr val="tx2"/>
                </a:solidFill>
              </a:rPr>
              <a:t> </a:t>
            </a:r>
            <a:endParaRPr lang="en-US" sz="4400" b="1" u="sng" dirty="0">
              <a:solidFill>
                <a:schemeClr val="tx2"/>
              </a:solidFill>
            </a:endParaRP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1 = Allocated</a:t>
            </a:r>
          </a:p>
          <a:p>
            <a:pPr algn="l"/>
            <a:endParaRPr lang="en-US" sz="3600" dirty="0">
              <a:solidFill>
                <a:schemeClr val="tx2"/>
              </a:solidFill>
              <a:latin typeface="Aptos Narrow" panose="020B0004020202020204" pitchFamily="34" charset="0"/>
            </a:endParaRP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0 = Regular Time</a:t>
            </a:r>
          </a:p>
          <a:p>
            <a:pPr algn="l"/>
            <a:r>
              <a:rPr lang="en-US" sz="3600" dirty="0">
                <a:solidFill>
                  <a:schemeClr val="tx2"/>
                </a:solidFill>
                <a:latin typeface="Aptos Narrow" panose="020B0004020202020204" pitchFamily="34" charset="0"/>
              </a:rPr>
              <a:t>4 = Over Time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173C6F4-EAA9-4FAB-03B6-661156D763B9}"/>
              </a:ext>
            </a:extLst>
          </p:cNvPr>
          <p:cNvCxnSpPr>
            <a:cxnSpLocks/>
            <a:stCxn id="5" idx="1"/>
            <a:endCxn id="16" idx="0"/>
          </p:cNvCxnSpPr>
          <p:nvPr/>
        </p:nvCxnSpPr>
        <p:spPr>
          <a:xfrm rot="5400000">
            <a:off x="17494047" y="2094077"/>
            <a:ext cx="884242" cy="2544191"/>
          </a:xfrm>
          <a:prstGeom prst="bentConnector3">
            <a:avLst>
              <a:gd name="adj1" fmla="val 50000"/>
            </a:avLst>
          </a:prstGeom>
          <a:ln w="76200">
            <a:solidFill>
              <a:srgbClr val="AE85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91E9364-E339-E193-D6A8-C7C514DB84D1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5400000">
            <a:off x="11998631" y="846470"/>
            <a:ext cx="938169" cy="5070957"/>
          </a:xfrm>
          <a:prstGeom prst="bentConnector5">
            <a:avLst>
              <a:gd name="adj1" fmla="val 48734"/>
              <a:gd name="adj2" fmla="val 37794"/>
              <a:gd name="adj3" fmla="val 49392"/>
            </a:avLst>
          </a:prstGeom>
          <a:ln w="762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07C78D1-2140-3EC1-6A03-A8C391F81D55}"/>
              </a:ext>
            </a:extLst>
          </p:cNvPr>
          <p:cNvSpPr/>
          <p:nvPr/>
        </p:nvSpPr>
        <p:spPr>
          <a:xfrm>
            <a:off x="8370274" y="1760102"/>
            <a:ext cx="3235571" cy="457200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90D9E-9B35-BBD9-C7A7-30634EA68A86}"/>
              </a:ext>
            </a:extLst>
          </p:cNvPr>
          <p:cNvSpPr/>
          <p:nvPr/>
        </p:nvSpPr>
        <p:spPr>
          <a:xfrm>
            <a:off x="11711353" y="1761769"/>
            <a:ext cx="6583680" cy="4572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E7A82B-E60E-D2BC-F5E5-0B060D88129B}"/>
              </a:ext>
            </a:extLst>
          </p:cNvPr>
          <p:cNvSpPr/>
          <p:nvPr/>
        </p:nvSpPr>
        <p:spPr>
          <a:xfrm>
            <a:off x="18411092" y="1761768"/>
            <a:ext cx="1629509" cy="457200"/>
          </a:xfrm>
          <a:prstGeom prst="rect">
            <a:avLst/>
          </a:prstGeom>
          <a:noFill/>
          <a:ln w="76200"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B19AB-E900-D47C-F49D-DEA596032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F7DA-DB4E-7138-21A3-5BCCA4A7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Payroll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E6115-BC41-71B6-AA4C-4AC8EBF5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" y="1314157"/>
            <a:ext cx="20104099" cy="930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6D5C9-9F60-EC45-77F2-32F438E03F32}"/>
              </a:ext>
            </a:extLst>
          </p:cNvPr>
          <p:cNvSpPr txBox="1"/>
          <p:nvPr/>
        </p:nvSpPr>
        <p:spPr>
          <a:xfrm>
            <a:off x="633056" y="3173995"/>
            <a:ext cx="958361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Poppins" panose="00000500000000000000" pitchFamily="2" charset="0"/>
                <a:cs typeface="Poppins" panose="00000500000000000000" pitchFamily="2" charset="0"/>
              </a:rPr>
              <a:t>Examples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Room Attendant Regular Wages </a:t>
            </a: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Room Attendant Overtime Wages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Contract Labor filling in for Room Attendant</a:t>
            </a: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Contract Labor filling in for Comp Services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Sales Bonus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Maintenance State Unemployment Tax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Maintenance Vacation Pay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60EB1-4575-3190-5616-D70A482E8215}"/>
              </a:ext>
            </a:extLst>
          </p:cNvPr>
          <p:cNvSpPr txBox="1"/>
          <p:nvPr/>
        </p:nvSpPr>
        <p:spPr>
          <a:xfrm>
            <a:off x="10456994" y="3173995"/>
            <a:ext cx="958361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Poppins" panose="00000500000000000000" pitchFamily="2" charset="0"/>
                <a:cs typeface="Poppins" panose="00000500000000000000" pitchFamily="2" charset="0"/>
              </a:rPr>
              <a:t>GL Codes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2 2005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2560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0		“60” Internal Wages</a:t>
            </a: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2 2005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2560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		“4”   Over Time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2 2005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66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2560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0		“66” Contract Labor</a:t>
            </a: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2 2002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66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2250 0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2 8000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67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0020 0		“67” Bonus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2 8500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68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0060 0		“68” Tax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2 8500 </a:t>
            </a:r>
            <a:r>
              <a:rPr lang="en-US" sz="3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69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0080 0		“69” Benefits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4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0B59B5C00D6B49882124490382AD15" ma:contentTypeVersion="14" ma:contentTypeDescription="Create a new document." ma:contentTypeScope="" ma:versionID="fd6a0eb538a83d4d79cee31dc76076bd">
  <xsd:schema xmlns:xsd="http://www.w3.org/2001/XMLSchema" xmlns:xs="http://www.w3.org/2001/XMLSchema" xmlns:p="http://schemas.microsoft.com/office/2006/metadata/properties" xmlns:ns1="http://schemas.microsoft.com/sharepoint/v3" xmlns:ns2="a1495441-29c7-456e-83ba-0ceffadb1984" xmlns:ns3="fcd40b2e-f4da-4c59-b24f-50a70f711fbe" targetNamespace="http://schemas.microsoft.com/office/2006/metadata/properties" ma:root="true" ma:fieldsID="c4d978ae6d028605a92dc982537ab17c" ns1:_="" ns2:_="" ns3:_="">
    <xsd:import namespace="http://schemas.microsoft.com/sharepoint/v3"/>
    <xsd:import namespace="a1495441-29c7-456e-83ba-0ceffadb1984"/>
    <xsd:import namespace="fcd40b2e-f4da-4c59-b24f-50a70f711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95441-29c7-456e-83ba-0ceffadb1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62cb48-5ea2-4af9-9771-f8a5da2d00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40b2e-f4da-4c59-b24f-50a70f711f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8dc6c3-2028-4240-a12a-3d34938b5403}" ma:internalName="TaxCatchAll" ma:showField="CatchAllData" ma:web="fcd40b2e-f4da-4c59-b24f-50a70f711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1495441-29c7-456e-83ba-0ceffadb1984">
      <Terms xmlns="http://schemas.microsoft.com/office/infopath/2007/PartnerControls"/>
    </lcf76f155ced4ddcb4097134ff3c332f>
    <_ip_UnifiedCompliancePolicyProperties xmlns="http://schemas.microsoft.com/sharepoint/v3" xsi:nil="true"/>
    <TaxCatchAll xmlns="fcd40b2e-f4da-4c59-b24f-50a70f711fbe" xsi:nil="true"/>
  </documentManagement>
</p:properties>
</file>

<file path=customXml/itemProps1.xml><?xml version="1.0" encoding="utf-8"?>
<ds:datastoreItem xmlns:ds="http://schemas.openxmlformats.org/officeDocument/2006/customXml" ds:itemID="{E341C8C9-F92F-416C-A121-561BE45CE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C121C-BBFE-4D5C-B9E0-A996BAE41545}"/>
</file>

<file path=customXml/itemProps3.xml><?xml version="1.0" encoding="utf-8"?>
<ds:datastoreItem xmlns:ds="http://schemas.openxmlformats.org/officeDocument/2006/customXml" ds:itemID="{7B9C6790-8C46-40BF-8C29-3CF19984ECCB}">
  <ds:schemaRefs>
    <ds:schemaRef ds:uri="a1495441-29c7-456e-83ba-0ceffadb1984"/>
    <ds:schemaRef ds:uri="fcd40b2e-f4da-4c59-b24f-50a70f711fb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1135</Words>
  <Application>Microsoft Office PowerPoint</Application>
  <PresentationFormat>Custom</PresentationFormat>
  <Paragraphs>304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Narrow</vt:lpstr>
      <vt:lpstr>Arial</vt:lpstr>
      <vt:lpstr>Poppins</vt:lpstr>
      <vt:lpstr>Poppins Medium</vt:lpstr>
      <vt:lpstr>Office Theme</vt:lpstr>
      <vt:lpstr>PowerPoint Presentation</vt:lpstr>
      <vt:lpstr>USALI Compliance / Before-After</vt:lpstr>
      <vt:lpstr>HM Alpha</vt:lpstr>
      <vt:lpstr>First Digit</vt:lpstr>
      <vt:lpstr>Department Number</vt:lpstr>
      <vt:lpstr>F&amp;B Department Numbers</vt:lpstr>
      <vt:lpstr>Sixth Digit: Account Type</vt:lpstr>
      <vt:lpstr>Payroll Accounts</vt:lpstr>
      <vt:lpstr>Payroll Examples</vt:lpstr>
      <vt:lpstr>Rooms Revenue</vt:lpstr>
      <vt:lpstr>Balance Sheet Accounts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 Schupbach</dc:creator>
  <cp:lastModifiedBy>Matthew Schupbach</cp:lastModifiedBy>
  <cp:revision>5</cp:revision>
  <dcterms:created xsi:type="dcterms:W3CDTF">2024-08-22T17:31:59Z</dcterms:created>
  <dcterms:modified xsi:type="dcterms:W3CDTF">2024-10-29T16:59:32Z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2024-08-22T00:00:00Z</vt:filetime>
  </property>
  <property fmtid="{D5CDD505-2E9C-101B-9397-08002B2CF9AE}" pid="5" name="Producer">
    <vt:lpwstr>Adobe PDF Library 17.0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2024-09-18T22:15:15Z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351e2398-51b4-4c13-b21f-0c2d6f5646aa</vt:lpwstr>
  </property>
  <property fmtid="{D5CDD505-2E9C-101B-9397-08002B2CF9AE}" pid="11" name="MSIP_Label_defa4170-0d19-0005-0004-bc88714345d2_ActionId">
    <vt:lpwstr>641582d7-704b-4981-ac28-1e9134d54659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ContentTypeId">
    <vt:lpwstr>0x010100E40B59B5C00D6B49882124490382AD15</vt:lpwstr>
  </property>
  <property fmtid="{D5CDD505-2E9C-101B-9397-08002B2CF9AE}" pid="14" name="MediaServiceImageTags">
    <vt:lpwstr/>
  </property>
</Properties>
</file>