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8" r:id="rId5"/>
    <p:sldId id="303" r:id="rId6"/>
    <p:sldId id="319" r:id="rId7"/>
    <p:sldId id="321" r:id="rId8"/>
    <p:sldId id="320" r:id="rId9"/>
    <p:sldId id="297" r:id="rId10"/>
    <p:sldId id="309" r:id="rId11"/>
    <p:sldId id="316" r:id="rId12"/>
    <p:sldId id="315" r:id="rId13"/>
    <p:sldId id="317" r:id="rId14"/>
    <p:sldId id="318" r:id="rId15"/>
    <p:sldId id="322" r:id="rId16"/>
    <p:sldId id="323" r:id="rId17"/>
    <p:sldId id="324" r:id="rId18"/>
    <p:sldId id="304" r:id="rId1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53F"/>
    <a:srgbClr val="FFFF99"/>
    <a:srgbClr val="8A00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31DA5-8B20-4631-A707-F055F6D4BEAF}" v="82" dt="2024-10-22T14:37:03.5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03" autoAdjust="0"/>
  </p:normalViewPr>
  <p:slideViewPr>
    <p:cSldViewPr snapToGrid="0">
      <p:cViewPr varScale="1">
        <p:scale>
          <a:sx n="44" d="100"/>
          <a:sy n="44" d="100"/>
        </p:scale>
        <p:origin x="28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chupbach" userId="f2541719-aec9-4c93-bd15-78b402745482" providerId="ADAL" clId="{8EA31DA5-8B20-4631-A707-F055F6D4BEAF}"/>
    <pc:docChg chg="undo custSel addSld delSld modSld sldOrd">
      <pc:chgData name="Matthew Schupbach" userId="f2541719-aec9-4c93-bd15-78b402745482" providerId="ADAL" clId="{8EA31DA5-8B20-4631-A707-F055F6D4BEAF}" dt="2024-10-22T17:42:28.652" v="4449" actId="20577"/>
      <pc:docMkLst>
        <pc:docMk/>
      </pc:docMkLst>
      <pc:sldChg chg="modSp mod">
        <pc:chgData name="Matthew Schupbach" userId="f2541719-aec9-4c93-bd15-78b402745482" providerId="ADAL" clId="{8EA31DA5-8B20-4631-A707-F055F6D4BEAF}" dt="2024-10-18T12:02:38.130" v="15" actId="20577"/>
        <pc:sldMkLst>
          <pc:docMk/>
          <pc:sldMk cId="0" sldId="258"/>
        </pc:sldMkLst>
        <pc:spChg chg="mod">
          <ac:chgData name="Matthew Schupbach" userId="f2541719-aec9-4c93-bd15-78b402745482" providerId="ADAL" clId="{8EA31DA5-8B20-4631-A707-F055F6D4BEAF}" dt="2024-10-18T12:02:38.130" v="15" actId="20577"/>
          <ac:spMkLst>
            <pc:docMk/>
            <pc:sldMk cId="0" sldId="258"/>
            <ac:spMk id="16" creationId="{54660223-91CD-81BF-21C7-4FED73D71A2A}"/>
          </ac:spMkLst>
        </pc:spChg>
      </pc:sldChg>
      <pc:sldChg chg="del">
        <pc:chgData name="Matthew Schupbach" userId="f2541719-aec9-4c93-bd15-78b402745482" providerId="ADAL" clId="{8EA31DA5-8B20-4631-A707-F055F6D4BEAF}" dt="2024-10-18T12:26:53.118" v="754" actId="47"/>
        <pc:sldMkLst>
          <pc:docMk/>
          <pc:sldMk cId="2991823733" sldId="294"/>
        </pc:sldMkLst>
      </pc:sldChg>
      <pc:sldChg chg="del">
        <pc:chgData name="Matthew Schupbach" userId="f2541719-aec9-4c93-bd15-78b402745482" providerId="ADAL" clId="{8EA31DA5-8B20-4631-A707-F055F6D4BEAF}" dt="2024-10-18T12:26:56.153" v="755" actId="47"/>
        <pc:sldMkLst>
          <pc:docMk/>
          <pc:sldMk cId="322967826" sldId="295"/>
        </pc:sldMkLst>
      </pc:sldChg>
      <pc:sldChg chg="del">
        <pc:chgData name="Matthew Schupbach" userId="f2541719-aec9-4c93-bd15-78b402745482" providerId="ADAL" clId="{8EA31DA5-8B20-4631-A707-F055F6D4BEAF}" dt="2024-10-18T12:26:45.248" v="752" actId="47"/>
        <pc:sldMkLst>
          <pc:docMk/>
          <pc:sldMk cId="3655428150" sldId="296"/>
        </pc:sldMkLst>
      </pc:sldChg>
      <pc:sldChg chg="modSp mod ord">
        <pc:chgData name="Matthew Schupbach" userId="f2541719-aec9-4c93-bd15-78b402745482" providerId="ADAL" clId="{8EA31DA5-8B20-4631-A707-F055F6D4BEAF}" dt="2024-10-22T17:36:47.673" v="4390" actId="20577"/>
        <pc:sldMkLst>
          <pc:docMk/>
          <pc:sldMk cId="4036178663" sldId="297"/>
        </pc:sldMkLst>
        <pc:spChg chg="mod">
          <ac:chgData name="Matthew Schupbach" userId="f2541719-aec9-4c93-bd15-78b402745482" providerId="ADAL" clId="{8EA31DA5-8B20-4631-A707-F055F6D4BEAF}" dt="2024-10-22T17:36:47.673" v="4390" actId="20577"/>
          <ac:spMkLst>
            <pc:docMk/>
            <pc:sldMk cId="4036178663" sldId="297"/>
            <ac:spMk id="5" creationId="{7683DC15-5BD7-F85A-BE58-F38B181ACE95}"/>
          </ac:spMkLst>
        </pc:spChg>
      </pc:sldChg>
      <pc:sldChg chg="del">
        <pc:chgData name="Matthew Schupbach" userId="f2541719-aec9-4c93-bd15-78b402745482" providerId="ADAL" clId="{8EA31DA5-8B20-4631-A707-F055F6D4BEAF}" dt="2024-10-18T12:27:02.669" v="762" actId="47"/>
        <pc:sldMkLst>
          <pc:docMk/>
          <pc:sldMk cId="454638448" sldId="298"/>
        </pc:sldMkLst>
      </pc:sldChg>
      <pc:sldChg chg="del">
        <pc:chgData name="Matthew Schupbach" userId="f2541719-aec9-4c93-bd15-78b402745482" providerId="ADAL" clId="{8EA31DA5-8B20-4631-A707-F055F6D4BEAF}" dt="2024-10-18T12:26:56.879" v="756" actId="47"/>
        <pc:sldMkLst>
          <pc:docMk/>
          <pc:sldMk cId="2430697092" sldId="299"/>
        </pc:sldMkLst>
      </pc:sldChg>
      <pc:sldChg chg="del">
        <pc:chgData name="Matthew Schupbach" userId="f2541719-aec9-4c93-bd15-78b402745482" providerId="ADAL" clId="{8EA31DA5-8B20-4631-A707-F055F6D4BEAF}" dt="2024-10-18T12:26:59.476" v="759" actId="47"/>
        <pc:sldMkLst>
          <pc:docMk/>
          <pc:sldMk cId="1777644915" sldId="300"/>
        </pc:sldMkLst>
      </pc:sldChg>
      <pc:sldChg chg="del">
        <pc:chgData name="Matthew Schupbach" userId="f2541719-aec9-4c93-bd15-78b402745482" providerId="ADAL" clId="{8EA31DA5-8B20-4631-A707-F055F6D4BEAF}" dt="2024-10-18T12:27:00.407" v="760" actId="47"/>
        <pc:sldMkLst>
          <pc:docMk/>
          <pc:sldMk cId="234052639" sldId="301"/>
        </pc:sldMkLst>
      </pc:sldChg>
      <pc:sldChg chg="addSp delSp modSp mod">
        <pc:chgData name="Matthew Schupbach" userId="f2541719-aec9-4c93-bd15-78b402745482" providerId="ADAL" clId="{8EA31DA5-8B20-4631-A707-F055F6D4BEAF}" dt="2024-10-22T17:28:06.268" v="4160" actId="255"/>
        <pc:sldMkLst>
          <pc:docMk/>
          <pc:sldMk cId="765279329" sldId="303"/>
        </pc:sldMkLst>
        <pc:spChg chg="del mod">
          <ac:chgData name="Matthew Schupbach" userId="f2541719-aec9-4c93-bd15-78b402745482" providerId="ADAL" clId="{8EA31DA5-8B20-4631-A707-F055F6D4BEAF}" dt="2024-10-18T12:32:44.312" v="788" actId="478"/>
          <ac:spMkLst>
            <pc:docMk/>
            <pc:sldMk cId="765279329" sldId="303"/>
            <ac:spMk id="2" creationId="{95EA6B9A-4CCE-1C7F-C4CB-32430A335759}"/>
          </ac:spMkLst>
        </pc:spChg>
        <pc:spChg chg="del">
          <ac:chgData name="Matthew Schupbach" userId="f2541719-aec9-4c93-bd15-78b402745482" providerId="ADAL" clId="{8EA31DA5-8B20-4631-A707-F055F6D4BEAF}" dt="2024-10-18T12:05:25.358" v="22" actId="478"/>
          <ac:spMkLst>
            <pc:docMk/>
            <pc:sldMk cId="765279329" sldId="303"/>
            <ac:spMk id="3" creationId="{64EBA074-BA11-CF26-F06E-8FAAAD5A5EEE}"/>
          </ac:spMkLst>
        </pc:spChg>
        <pc:spChg chg="del">
          <ac:chgData name="Matthew Schupbach" userId="f2541719-aec9-4c93-bd15-78b402745482" providerId="ADAL" clId="{8EA31DA5-8B20-4631-A707-F055F6D4BEAF}" dt="2024-10-18T12:05:30.595" v="23" actId="478"/>
          <ac:spMkLst>
            <pc:docMk/>
            <pc:sldMk cId="765279329" sldId="303"/>
            <ac:spMk id="4" creationId="{EB6C728F-D5B2-614B-6D7A-AB017B5EC822}"/>
          </ac:spMkLst>
        </pc:spChg>
        <pc:spChg chg="del">
          <ac:chgData name="Matthew Schupbach" userId="f2541719-aec9-4c93-bd15-78b402745482" providerId="ADAL" clId="{8EA31DA5-8B20-4631-A707-F055F6D4BEAF}" dt="2024-10-18T12:05:30.595" v="23" actId="478"/>
          <ac:spMkLst>
            <pc:docMk/>
            <pc:sldMk cId="765279329" sldId="303"/>
            <ac:spMk id="5" creationId="{7005A405-56CD-8B99-E6E0-1322362B9620}"/>
          </ac:spMkLst>
        </pc:spChg>
        <pc:spChg chg="del">
          <ac:chgData name="Matthew Schupbach" userId="f2541719-aec9-4c93-bd15-78b402745482" providerId="ADAL" clId="{8EA31DA5-8B20-4631-A707-F055F6D4BEAF}" dt="2024-10-18T12:05:25.358" v="22" actId="478"/>
          <ac:spMkLst>
            <pc:docMk/>
            <pc:sldMk cId="765279329" sldId="303"/>
            <ac:spMk id="6" creationId="{1C5DDFC1-DC52-EB77-E9BF-A08EF36BEA73}"/>
          </ac:spMkLst>
        </pc:spChg>
        <pc:spChg chg="add del mod">
          <ac:chgData name="Matthew Schupbach" userId="f2541719-aec9-4c93-bd15-78b402745482" providerId="ADAL" clId="{8EA31DA5-8B20-4631-A707-F055F6D4BEAF}" dt="2024-10-18T12:05:30.595" v="23" actId="478"/>
          <ac:spMkLst>
            <pc:docMk/>
            <pc:sldMk cId="765279329" sldId="303"/>
            <ac:spMk id="8" creationId="{A220E2EE-7905-1048-1094-B679A15C7E71}"/>
          </ac:spMkLst>
        </pc:spChg>
        <pc:spChg chg="del">
          <ac:chgData name="Matthew Schupbach" userId="f2541719-aec9-4c93-bd15-78b402745482" providerId="ADAL" clId="{8EA31DA5-8B20-4631-A707-F055F6D4BEAF}" dt="2024-10-18T12:05:30.595" v="23" actId="478"/>
          <ac:spMkLst>
            <pc:docMk/>
            <pc:sldMk cId="765279329" sldId="303"/>
            <ac:spMk id="9" creationId="{3BE811D7-8D99-900E-F010-94AC5C6F577E}"/>
          </ac:spMkLst>
        </pc:spChg>
        <pc:spChg chg="del">
          <ac:chgData name="Matthew Schupbach" userId="f2541719-aec9-4c93-bd15-78b402745482" providerId="ADAL" clId="{8EA31DA5-8B20-4631-A707-F055F6D4BEAF}" dt="2024-10-18T12:05:25.358" v="22" actId="478"/>
          <ac:spMkLst>
            <pc:docMk/>
            <pc:sldMk cId="765279329" sldId="303"/>
            <ac:spMk id="10" creationId="{47963677-6888-5A84-6A69-F245E227D054}"/>
          </ac:spMkLst>
        </pc:spChg>
        <pc:spChg chg="del">
          <ac:chgData name="Matthew Schupbach" userId="f2541719-aec9-4c93-bd15-78b402745482" providerId="ADAL" clId="{8EA31DA5-8B20-4631-A707-F055F6D4BEAF}" dt="2024-10-18T12:05:25.358" v="22" actId="478"/>
          <ac:spMkLst>
            <pc:docMk/>
            <pc:sldMk cId="765279329" sldId="303"/>
            <ac:spMk id="11" creationId="{AF71B4FD-BED8-8226-254F-580A77B63609}"/>
          </ac:spMkLst>
        </pc:spChg>
        <pc:spChg chg="del">
          <ac:chgData name="Matthew Schupbach" userId="f2541719-aec9-4c93-bd15-78b402745482" providerId="ADAL" clId="{8EA31DA5-8B20-4631-A707-F055F6D4BEAF}" dt="2024-10-18T12:05:21.059" v="21" actId="478"/>
          <ac:spMkLst>
            <pc:docMk/>
            <pc:sldMk cId="765279329" sldId="303"/>
            <ac:spMk id="18" creationId="{C99C9B01-9BC1-108F-1DBF-A5B968E69576}"/>
          </ac:spMkLst>
        </pc:spChg>
        <pc:spChg chg="add del mod">
          <ac:chgData name="Matthew Schupbach" userId="f2541719-aec9-4c93-bd15-78b402745482" providerId="ADAL" clId="{8EA31DA5-8B20-4631-A707-F055F6D4BEAF}" dt="2024-10-18T12:32:23.452" v="785" actId="478"/>
          <ac:spMkLst>
            <pc:docMk/>
            <pc:sldMk cId="765279329" sldId="303"/>
            <ac:spMk id="19" creationId="{030AF407-40D1-BD37-6AF5-ADB07883C310}"/>
          </ac:spMkLst>
        </pc:spChg>
        <pc:spChg chg="add mod">
          <ac:chgData name="Matthew Schupbach" userId="f2541719-aec9-4c93-bd15-78b402745482" providerId="ADAL" clId="{8EA31DA5-8B20-4631-A707-F055F6D4BEAF}" dt="2024-10-22T17:28:06.268" v="4160" actId="255"/>
          <ac:spMkLst>
            <pc:docMk/>
            <pc:sldMk cId="765279329" sldId="303"/>
            <ac:spMk id="20" creationId="{915C13C7-0D64-7904-4A7F-F8D08CE3FB77}"/>
          </ac:spMkLst>
        </pc:spChg>
        <pc:spChg chg="add mod">
          <ac:chgData name="Matthew Schupbach" userId="f2541719-aec9-4c93-bd15-78b402745482" providerId="ADAL" clId="{8EA31DA5-8B20-4631-A707-F055F6D4BEAF}" dt="2024-10-18T12:55:52.817" v="1363" actId="2711"/>
          <ac:spMkLst>
            <pc:docMk/>
            <pc:sldMk cId="765279329" sldId="303"/>
            <ac:spMk id="21" creationId="{5734E335-4C3E-85C2-AFD2-36729D884708}"/>
          </ac:spMkLst>
        </pc:spChg>
        <pc:spChg chg="add del mod">
          <ac:chgData name="Matthew Schupbach" userId="f2541719-aec9-4c93-bd15-78b402745482" providerId="ADAL" clId="{8EA31DA5-8B20-4631-A707-F055F6D4BEAF}" dt="2024-10-18T12:32:47.312" v="789" actId="478"/>
          <ac:spMkLst>
            <pc:docMk/>
            <pc:sldMk cId="765279329" sldId="303"/>
            <ac:spMk id="24" creationId="{48AA94F9-5F13-2848-077A-A395AE650DD2}"/>
          </ac:spMkLst>
        </pc:spChg>
        <pc:picChg chg="del">
          <ac:chgData name="Matthew Schupbach" userId="f2541719-aec9-4c93-bd15-78b402745482" providerId="ADAL" clId="{8EA31DA5-8B20-4631-A707-F055F6D4BEAF}" dt="2024-10-18T12:05:25.358" v="22" actId="478"/>
          <ac:picMkLst>
            <pc:docMk/>
            <pc:sldMk cId="765279329" sldId="303"/>
            <ac:picMk id="12" creationId="{E227ED1B-AC7A-595C-3406-3F449E307DB2}"/>
          </ac:picMkLst>
        </pc:picChg>
        <pc:picChg chg="del">
          <ac:chgData name="Matthew Schupbach" userId="f2541719-aec9-4c93-bd15-78b402745482" providerId="ADAL" clId="{8EA31DA5-8B20-4631-A707-F055F6D4BEAF}" dt="2024-10-18T12:05:25.358" v="22" actId="478"/>
          <ac:picMkLst>
            <pc:docMk/>
            <pc:sldMk cId="765279329" sldId="303"/>
            <ac:picMk id="13" creationId="{AF8D9AC9-AD06-062A-CB68-19DE32870171}"/>
          </ac:picMkLst>
        </pc:picChg>
        <pc:picChg chg="del">
          <ac:chgData name="Matthew Schupbach" userId="f2541719-aec9-4c93-bd15-78b402745482" providerId="ADAL" clId="{8EA31DA5-8B20-4631-A707-F055F6D4BEAF}" dt="2024-10-18T12:05:25.358" v="22" actId="478"/>
          <ac:picMkLst>
            <pc:docMk/>
            <pc:sldMk cId="765279329" sldId="303"/>
            <ac:picMk id="14" creationId="{69ADC37E-2E37-390A-FF22-490CB495C2C7}"/>
          </ac:picMkLst>
        </pc:picChg>
        <pc:picChg chg="del">
          <ac:chgData name="Matthew Schupbach" userId="f2541719-aec9-4c93-bd15-78b402745482" providerId="ADAL" clId="{8EA31DA5-8B20-4631-A707-F055F6D4BEAF}" dt="2024-10-18T12:05:25.358" v="22" actId="478"/>
          <ac:picMkLst>
            <pc:docMk/>
            <pc:sldMk cId="765279329" sldId="303"/>
            <ac:picMk id="15" creationId="{4504FC81-8DE5-1A3A-0D3F-B13A13DAA90C}"/>
          </ac:picMkLst>
        </pc:picChg>
        <pc:picChg chg="del">
          <ac:chgData name="Matthew Schupbach" userId="f2541719-aec9-4c93-bd15-78b402745482" providerId="ADAL" clId="{8EA31DA5-8B20-4631-A707-F055F6D4BEAF}" dt="2024-10-18T12:05:21.059" v="21" actId="478"/>
          <ac:picMkLst>
            <pc:docMk/>
            <pc:sldMk cId="765279329" sldId="303"/>
            <ac:picMk id="16" creationId="{B1309619-CA70-77AA-A57F-32B041660440}"/>
          </ac:picMkLst>
        </pc:picChg>
        <pc:picChg chg="del">
          <ac:chgData name="Matthew Schupbach" userId="f2541719-aec9-4c93-bd15-78b402745482" providerId="ADAL" clId="{8EA31DA5-8B20-4631-A707-F055F6D4BEAF}" dt="2024-10-18T12:05:25.358" v="22" actId="478"/>
          <ac:picMkLst>
            <pc:docMk/>
            <pc:sldMk cId="765279329" sldId="303"/>
            <ac:picMk id="17" creationId="{6CFF82C5-FDD4-2E77-7663-515045612A0A}"/>
          </ac:picMkLst>
        </pc:picChg>
        <pc:cxnChg chg="add mod">
          <ac:chgData name="Matthew Schupbach" userId="f2541719-aec9-4c93-bd15-78b402745482" providerId="ADAL" clId="{8EA31DA5-8B20-4631-A707-F055F6D4BEAF}" dt="2024-10-18T12:11:18.864" v="294" actId="1076"/>
          <ac:cxnSpMkLst>
            <pc:docMk/>
            <pc:sldMk cId="765279329" sldId="303"/>
            <ac:cxnSpMk id="22" creationId="{42CBF213-02EB-3783-D494-543B2189211C}"/>
          </ac:cxnSpMkLst>
        </pc:cxnChg>
      </pc:sldChg>
      <pc:sldChg chg="del">
        <pc:chgData name="Matthew Schupbach" userId="f2541719-aec9-4c93-bd15-78b402745482" providerId="ADAL" clId="{8EA31DA5-8B20-4631-A707-F055F6D4BEAF}" dt="2024-10-18T12:04:37.679" v="16" actId="47"/>
        <pc:sldMkLst>
          <pc:docMk/>
          <pc:sldMk cId="90171261" sldId="305"/>
        </pc:sldMkLst>
      </pc:sldChg>
      <pc:sldChg chg="del">
        <pc:chgData name="Matthew Schupbach" userId="f2541719-aec9-4c93-bd15-78b402745482" providerId="ADAL" clId="{8EA31DA5-8B20-4631-A707-F055F6D4BEAF}" dt="2024-10-18T12:26:57.767" v="757" actId="47"/>
        <pc:sldMkLst>
          <pc:docMk/>
          <pc:sldMk cId="4105309210" sldId="306"/>
        </pc:sldMkLst>
      </pc:sldChg>
      <pc:sldChg chg="del">
        <pc:chgData name="Matthew Schupbach" userId="f2541719-aec9-4c93-bd15-78b402745482" providerId="ADAL" clId="{8EA31DA5-8B20-4631-A707-F055F6D4BEAF}" dt="2024-10-18T12:26:58.744" v="758" actId="47"/>
        <pc:sldMkLst>
          <pc:docMk/>
          <pc:sldMk cId="932295074" sldId="307"/>
        </pc:sldMkLst>
      </pc:sldChg>
      <pc:sldChg chg="del">
        <pc:chgData name="Matthew Schupbach" userId="f2541719-aec9-4c93-bd15-78b402745482" providerId="ADAL" clId="{8EA31DA5-8B20-4631-A707-F055F6D4BEAF}" dt="2024-10-18T12:27:01.483" v="761" actId="47"/>
        <pc:sldMkLst>
          <pc:docMk/>
          <pc:sldMk cId="535225878" sldId="308"/>
        </pc:sldMkLst>
      </pc:sldChg>
      <pc:sldChg chg="addSp delSp modSp mod ord">
        <pc:chgData name="Matthew Schupbach" userId="f2541719-aec9-4c93-bd15-78b402745482" providerId="ADAL" clId="{8EA31DA5-8B20-4631-A707-F055F6D4BEAF}" dt="2024-10-22T17:26:59.764" v="4157" actId="207"/>
        <pc:sldMkLst>
          <pc:docMk/>
          <pc:sldMk cId="467709408" sldId="309"/>
        </pc:sldMkLst>
        <pc:spChg chg="mod">
          <ac:chgData name="Matthew Schupbach" userId="f2541719-aec9-4c93-bd15-78b402745482" providerId="ADAL" clId="{8EA31DA5-8B20-4631-A707-F055F6D4BEAF}" dt="2024-10-22T14:37:32.317" v="4115" actId="115"/>
          <ac:spMkLst>
            <pc:docMk/>
            <pc:sldMk cId="467709408" sldId="309"/>
            <ac:spMk id="3" creationId="{78419918-0AA4-8852-D5F9-4734B2F7CE56}"/>
          </ac:spMkLst>
        </pc:spChg>
        <pc:spChg chg="del">
          <ac:chgData name="Matthew Schupbach" userId="f2541719-aec9-4c93-bd15-78b402745482" providerId="ADAL" clId="{8EA31DA5-8B20-4631-A707-F055F6D4BEAF}" dt="2024-10-18T12:43:41.751" v="1063" actId="478"/>
          <ac:spMkLst>
            <pc:docMk/>
            <pc:sldMk cId="467709408" sldId="309"/>
            <ac:spMk id="4" creationId="{4BF1D911-BFBC-9E86-A427-270A6E3657EA}"/>
          </ac:spMkLst>
        </pc:spChg>
        <pc:spChg chg="add mod">
          <ac:chgData name="Matthew Schupbach" userId="f2541719-aec9-4c93-bd15-78b402745482" providerId="ADAL" clId="{8EA31DA5-8B20-4631-A707-F055F6D4BEAF}" dt="2024-10-22T14:38:04.990" v="4133" actId="6549"/>
          <ac:spMkLst>
            <pc:docMk/>
            <pc:sldMk cId="467709408" sldId="309"/>
            <ac:spMk id="6" creationId="{9A9BB1BD-D490-9275-A1B8-243874C2AFE1}"/>
          </ac:spMkLst>
        </pc:spChg>
        <pc:picChg chg="add mod">
          <ac:chgData name="Matthew Schupbach" userId="f2541719-aec9-4c93-bd15-78b402745482" providerId="ADAL" clId="{8EA31DA5-8B20-4631-A707-F055F6D4BEAF}" dt="2024-10-22T17:26:59.764" v="4157" actId="207"/>
          <ac:picMkLst>
            <pc:docMk/>
            <pc:sldMk cId="467709408" sldId="309"/>
            <ac:picMk id="5" creationId="{4DB2B4F5-CD55-20C2-51AB-FCF4B09620EF}"/>
          </ac:picMkLst>
        </pc:picChg>
      </pc:sldChg>
      <pc:sldChg chg="del">
        <pc:chgData name="Matthew Schupbach" userId="f2541719-aec9-4c93-bd15-78b402745482" providerId="ADAL" clId="{8EA31DA5-8B20-4631-A707-F055F6D4BEAF}" dt="2024-10-18T12:27:08.564" v="763" actId="47"/>
        <pc:sldMkLst>
          <pc:docMk/>
          <pc:sldMk cId="2508098951" sldId="310"/>
        </pc:sldMkLst>
      </pc:sldChg>
      <pc:sldChg chg="del">
        <pc:chgData name="Matthew Schupbach" userId="f2541719-aec9-4c93-bd15-78b402745482" providerId="ADAL" clId="{8EA31DA5-8B20-4631-A707-F055F6D4BEAF}" dt="2024-10-18T12:27:15.731" v="764" actId="47"/>
        <pc:sldMkLst>
          <pc:docMk/>
          <pc:sldMk cId="819721365" sldId="311"/>
        </pc:sldMkLst>
      </pc:sldChg>
      <pc:sldChg chg="del">
        <pc:chgData name="Matthew Schupbach" userId="f2541719-aec9-4c93-bd15-78b402745482" providerId="ADAL" clId="{8EA31DA5-8B20-4631-A707-F055F6D4BEAF}" dt="2024-10-18T12:04:50.821" v="17" actId="47"/>
        <pc:sldMkLst>
          <pc:docMk/>
          <pc:sldMk cId="1380522688" sldId="312"/>
        </pc:sldMkLst>
      </pc:sldChg>
      <pc:sldChg chg="add del">
        <pc:chgData name="Matthew Schupbach" userId="f2541719-aec9-4c93-bd15-78b402745482" providerId="ADAL" clId="{8EA31DA5-8B20-4631-A707-F055F6D4BEAF}" dt="2024-10-18T12:43:03.873" v="1059" actId="47"/>
        <pc:sldMkLst>
          <pc:docMk/>
          <pc:sldMk cId="56026690" sldId="313"/>
        </pc:sldMkLst>
      </pc:sldChg>
      <pc:sldChg chg="del">
        <pc:chgData name="Matthew Schupbach" userId="f2541719-aec9-4c93-bd15-78b402745482" providerId="ADAL" clId="{8EA31DA5-8B20-4631-A707-F055F6D4BEAF}" dt="2024-10-18T12:26:51.361" v="753" actId="47"/>
        <pc:sldMkLst>
          <pc:docMk/>
          <pc:sldMk cId="3929714332" sldId="314"/>
        </pc:sldMkLst>
      </pc:sldChg>
      <pc:sldChg chg="addSp delSp modSp mod">
        <pc:chgData name="Matthew Schupbach" userId="f2541719-aec9-4c93-bd15-78b402745482" providerId="ADAL" clId="{8EA31DA5-8B20-4631-A707-F055F6D4BEAF}" dt="2024-10-22T17:27:21.889" v="4159" actId="1076"/>
        <pc:sldMkLst>
          <pc:docMk/>
          <pc:sldMk cId="2648225014" sldId="315"/>
        </pc:sldMkLst>
        <pc:spChg chg="add mod">
          <ac:chgData name="Matthew Schupbach" userId="f2541719-aec9-4c93-bd15-78b402745482" providerId="ADAL" clId="{8EA31DA5-8B20-4631-A707-F055F6D4BEAF}" dt="2024-10-18T13:07:46.098" v="1692" actId="1036"/>
          <ac:spMkLst>
            <pc:docMk/>
            <pc:sldMk cId="2648225014" sldId="315"/>
            <ac:spMk id="3" creationId="{0BF43F1C-DCDF-4518-789B-B1F709F37EEE}"/>
          </ac:spMkLst>
        </pc:spChg>
        <pc:spChg chg="mod">
          <ac:chgData name="Matthew Schupbach" userId="f2541719-aec9-4c93-bd15-78b402745482" providerId="ADAL" clId="{8EA31DA5-8B20-4631-A707-F055F6D4BEAF}" dt="2024-10-18T12:59:09.547" v="1387" actId="20577"/>
          <ac:spMkLst>
            <pc:docMk/>
            <pc:sldMk cId="2648225014" sldId="315"/>
            <ac:spMk id="5" creationId="{C4A635F6-578B-11BC-A3D0-3606B3B0E2CD}"/>
          </ac:spMkLst>
        </pc:spChg>
        <pc:spChg chg="del mod">
          <ac:chgData name="Matthew Schupbach" userId="f2541719-aec9-4c93-bd15-78b402745482" providerId="ADAL" clId="{8EA31DA5-8B20-4631-A707-F055F6D4BEAF}" dt="2024-10-18T12:59:06.293" v="1378" actId="478"/>
          <ac:spMkLst>
            <pc:docMk/>
            <pc:sldMk cId="2648225014" sldId="315"/>
            <ac:spMk id="6" creationId="{B4DE9C00-5BA5-CCA8-7580-F17EF788964F}"/>
          </ac:spMkLst>
        </pc:spChg>
        <pc:graphicFrameChg chg="modGraphic">
          <ac:chgData name="Matthew Schupbach" userId="f2541719-aec9-4c93-bd15-78b402745482" providerId="ADAL" clId="{8EA31DA5-8B20-4631-A707-F055F6D4BEAF}" dt="2024-10-22T14:14:42.259" v="3948" actId="20577"/>
          <ac:graphicFrameMkLst>
            <pc:docMk/>
            <pc:sldMk cId="2648225014" sldId="315"/>
            <ac:graphicFrameMk id="2" creationId="{637B6E41-F270-A75A-33AA-197C73BF3D68}"/>
          </ac:graphicFrameMkLst>
        </pc:graphicFrameChg>
        <pc:cxnChg chg="mod">
          <ac:chgData name="Matthew Schupbach" userId="f2541719-aec9-4c93-bd15-78b402745482" providerId="ADAL" clId="{8EA31DA5-8B20-4631-A707-F055F6D4BEAF}" dt="2024-10-22T17:27:21.889" v="4159" actId="1076"/>
          <ac:cxnSpMkLst>
            <pc:docMk/>
            <pc:sldMk cId="2648225014" sldId="315"/>
            <ac:cxnSpMk id="7" creationId="{3A3009E8-B33E-7F1E-B6E0-5248C058748C}"/>
          </ac:cxnSpMkLst>
        </pc:cxnChg>
        <pc:cxnChg chg="mod">
          <ac:chgData name="Matthew Schupbach" userId="f2541719-aec9-4c93-bd15-78b402745482" providerId="ADAL" clId="{8EA31DA5-8B20-4631-A707-F055F6D4BEAF}" dt="2024-10-22T14:15:43.908" v="4024" actId="1076"/>
          <ac:cxnSpMkLst>
            <pc:docMk/>
            <pc:sldMk cId="2648225014" sldId="315"/>
            <ac:cxnSpMk id="8" creationId="{21980A69-B26E-B296-1427-77B0EAC5F84A}"/>
          </ac:cxnSpMkLst>
        </pc:cxnChg>
      </pc:sldChg>
      <pc:sldChg chg="addSp delSp modSp mod">
        <pc:chgData name="Matthew Schupbach" userId="f2541719-aec9-4c93-bd15-78b402745482" providerId="ADAL" clId="{8EA31DA5-8B20-4631-A707-F055F6D4BEAF}" dt="2024-10-22T14:15:38.845" v="4023" actId="1076"/>
        <pc:sldMkLst>
          <pc:docMk/>
          <pc:sldMk cId="1130496590" sldId="316"/>
        </pc:sldMkLst>
        <pc:spChg chg="add mod">
          <ac:chgData name="Matthew Schupbach" userId="f2541719-aec9-4c93-bd15-78b402745482" providerId="ADAL" clId="{8EA31DA5-8B20-4631-A707-F055F6D4BEAF}" dt="2024-10-18T13:07:40.741" v="1688" actId="1076"/>
          <ac:spMkLst>
            <pc:docMk/>
            <pc:sldMk cId="1130496590" sldId="316"/>
            <ac:spMk id="3" creationId="{C8264E71-7772-886E-B275-006E311084D8}"/>
          </ac:spMkLst>
        </pc:spChg>
        <pc:spChg chg="del">
          <ac:chgData name="Matthew Schupbach" userId="f2541719-aec9-4c93-bd15-78b402745482" providerId="ADAL" clId="{8EA31DA5-8B20-4631-A707-F055F6D4BEAF}" dt="2024-10-18T12:58:50.809" v="1367" actId="478"/>
          <ac:spMkLst>
            <pc:docMk/>
            <pc:sldMk cId="1130496590" sldId="316"/>
            <ac:spMk id="4" creationId="{C8A10CCC-9247-F386-C6F2-DA558CACEECD}"/>
          </ac:spMkLst>
        </pc:spChg>
        <pc:spChg chg="mod">
          <ac:chgData name="Matthew Schupbach" userId="f2541719-aec9-4c93-bd15-78b402745482" providerId="ADAL" clId="{8EA31DA5-8B20-4631-A707-F055F6D4BEAF}" dt="2024-10-18T12:58:57.973" v="1376" actId="20577"/>
          <ac:spMkLst>
            <pc:docMk/>
            <pc:sldMk cId="1130496590" sldId="316"/>
            <ac:spMk id="5" creationId="{4FE771EA-7309-77A7-2C86-94E7A938B40D}"/>
          </ac:spMkLst>
        </pc:spChg>
        <pc:graphicFrameChg chg="mod modGraphic">
          <ac:chgData name="Matthew Schupbach" userId="f2541719-aec9-4c93-bd15-78b402745482" providerId="ADAL" clId="{8EA31DA5-8B20-4631-A707-F055F6D4BEAF}" dt="2024-10-22T14:13:40.380" v="3896" actId="20577"/>
          <ac:graphicFrameMkLst>
            <pc:docMk/>
            <pc:sldMk cId="1130496590" sldId="316"/>
            <ac:graphicFrameMk id="2" creationId="{7862C5F4-3015-D9B9-0B92-3234A4838ACF}"/>
          </ac:graphicFrameMkLst>
        </pc:graphicFrameChg>
        <pc:cxnChg chg="mod">
          <ac:chgData name="Matthew Schupbach" userId="f2541719-aec9-4c93-bd15-78b402745482" providerId="ADAL" clId="{8EA31DA5-8B20-4631-A707-F055F6D4BEAF}" dt="2024-10-22T14:15:38.845" v="4023" actId="1076"/>
          <ac:cxnSpMkLst>
            <pc:docMk/>
            <pc:sldMk cId="1130496590" sldId="316"/>
            <ac:cxnSpMk id="7" creationId="{6DF74B85-B5D8-54D1-E48B-19F72721A7F2}"/>
          </ac:cxnSpMkLst>
        </pc:cxnChg>
      </pc:sldChg>
      <pc:sldChg chg="delSp modSp mod">
        <pc:chgData name="Matthew Schupbach" userId="f2541719-aec9-4c93-bd15-78b402745482" providerId="ADAL" clId="{8EA31DA5-8B20-4631-A707-F055F6D4BEAF}" dt="2024-10-22T14:15:30.841" v="4022" actId="20577"/>
        <pc:sldMkLst>
          <pc:docMk/>
          <pc:sldMk cId="2915125842" sldId="317"/>
        </pc:sldMkLst>
        <pc:spChg chg="mod">
          <ac:chgData name="Matthew Schupbach" userId="f2541719-aec9-4c93-bd15-78b402745482" providerId="ADAL" clId="{8EA31DA5-8B20-4631-A707-F055F6D4BEAF}" dt="2024-10-18T12:59:21.214" v="1397" actId="20577"/>
          <ac:spMkLst>
            <pc:docMk/>
            <pc:sldMk cId="2915125842" sldId="317"/>
            <ac:spMk id="5" creationId="{88CD5222-D22C-00B2-ECC9-6597128F1545}"/>
          </ac:spMkLst>
        </pc:spChg>
        <pc:spChg chg="del">
          <ac:chgData name="Matthew Schupbach" userId="f2541719-aec9-4c93-bd15-78b402745482" providerId="ADAL" clId="{8EA31DA5-8B20-4631-A707-F055F6D4BEAF}" dt="2024-10-18T12:59:17.453" v="1388" actId="478"/>
          <ac:spMkLst>
            <pc:docMk/>
            <pc:sldMk cId="2915125842" sldId="317"/>
            <ac:spMk id="6" creationId="{1AE01A8B-D1F4-5C3C-4C87-B54CE7A344FC}"/>
          </ac:spMkLst>
        </pc:spChg>
        <pc:graphicFrameChg chg="mod modGraphic">
          <ac:chgData name="Matthew Schupbach" userId="f2541719-aec9-4c93-bd15-78b402745482" providerId="ADAL" clId="{8EA31DA5-8B20-4631-A707-F055F6D4BEAF}" dt="2024-10-22T14:15:30.841" v="4022" actId="20577"/>
          <ac:graphicFrameMkLst>
            <pc:docMk/>
            <pc:sldMk cId="2915125842" sldId="317"/>
            <ac:graphicFrameMk id="2" creationId="{718F1178-1CB9-67FC-F78C-5B5E0AE3BE68}"/>
          </ac:graphicFrameMkLst>
        </pc:graphicFrameChg>
      </pc:sldChg>
      <pc:sldChg chg="addSp delSp modSp mod">
        <pc:chgData name="Matthew Schupbach" userId="f2541719-aec9-4c93-bd15-78b402745482" providerId="ADAL" clId="{8EA31DA5-8B20-4631-A707-F055F6D4BEAF}" dt="2024-10-18T14:21:19.248" v="3344" actId="14100"/>
        <pc:sldMkLst>
          <pc:docMk/>
          <pc:sldMk cId="1153237685" sldId="318"/>
        </pc:sldMkLst>
        <pc:spChg chg="add mod">
          <ac:chgData name="Matthew Schupbach" userId="f2541719-aec9-4c93-bd15-78b402745482" providerId="ADAL" clId="{8EA31DA5-8B20-4631-A707-F055F6D4BEAF}" dt="2024-10-18T14:21:19.248" v="3344" actId="14100"/>
          <ac:spMkLst>
            <pc:docMk/>
            <pc:sldMk cId="1153237685" sldId="318"/>
            <ac:spMk id="3" creationId="{B0CA87B6-A717-2600-5B63-A8B7B1E032DB}"/>
          </ac:spMkLst>
        </pc:spChg>
        <pc:spChg chg="add del mod">
          <ac:chgData name="Matthew Schupbach" userId="f2541719-aec9-4c93-bd15-78b402745482" providerId="ADAL" clId="{8EA31DA5-8B20-4631-A707-F055F6D4BEAF}" dt="2024-10-18T13:09:59.965" v="1698" actId="478"/>
          <ac:spMkLst>
            <pc:docMk/>
            <pc:sldMk cId="1153237685" sldId="318"/>
            <ac:spMk id="4" creationId="{3FA24A46-E1E1-BD5E-C321-854162F336F3}"/>
          </ac:spMkLst>
        </pc:spChg>
        <pc:spChg chg="del">
          <ac:chgData name="Matthew Schupbach" userId="f2541719-aec9-4c93-bd15-78b402745482" providerId="ADAL" clId="{8EA31DA5-8B20-4631-A707-F055F6D4BEAF}" dt="2024-10-18T12:59:53.165" v="1404" actId="478"/>
          <ac:spMkLst>
            <pc:docMk/>
            <pc:sldMk cId="1153237685" sldId="318"/>
            <ac:spMk id="6" creationId="{2095F20F-AB46-5AAE-DAC7-342EB3DE89CD}"/>
          </ac:spMkLst>
        </pc:spChg>
        <pc:spChg chg="add mod">
          <ac:chgData name="Matthew Schupbach" userId="f2541719-aec9-4c93-bd15-78b402745482" providerId="ADAL" clId="{8EA31DA5-8B20-4631-A707-F055F6D4BEAF}" dt="2024-10-18T14:21:10.501" v="3343" actId="20577"/>
          <ac:spMkLst>
            <pc:docMk/>
            <pc:sldMk cId="1153237685" sldId="318"/>
            <ac:spMk id="9" creationId="{294E7B66-8C65-10C7-A1DF-91D4674F899C}"/>
          </ac:spMkLst>
        </pc:spChg>
        <pc:graphicFrameChg chg="mod">
          <ac:chgData name="Matthew Schupbach" userId="f2541719-aec9-4c93-bd15-78b402745482" providerId="ADAL" clId="{8EA31DA5-8B20-4631-A707-F055F6D4BEAF}" dt="2024-10-18T12:59:40.589" v="1403"/>
          <ac:graphicFrameMkLst>
            <pc:docMk/>
            <pc:sldMk cId="1153237685" sldId="318"/>
            <ac:graphicFrameMk id="2" creationId="{E8468455-A930-ACD4-E413-0F7DEE072345}"/>
          </ac:graphicFrameMkLst>
        </pc:graphicFrameChg>
      </pc:sldChg>
      <pc:sldChg chg="addSp delSp modSp add mod ord modNotesTx">
        <pc:chgData name="Matthew Schupbach" userId="f2541719-aec9-4c93-bd15-78b402745482" providerId="ADAL" clId="{8EA31DA5-8B20-4631-A707-F055F6D4BEAF}" dt="2024-10-22T17:35:08.011" v="4364" actId="20577"/>
        <pc:sldMkLst>
          <pc:docMk/>
          <pc:sldMk cId="1761321518" sldId="319"/>
        </pc:sldMkLst>
        <pc:spChg chg="mod">
          <ac:chgData name="Matthew Schupbach" userId="f2541719-aec9-4c93-bd15-78b402745482" providerId="ADAL" clId="{8EA31DA5-8B20-4631-A707-F055F6D4BEAF}" dt="2024-10-22T12:34:03.123" v="3543" actId="20577"/>
          <ac:spMkLst>
            <pc:docMk/>
            <pc:sldMk cId="1761321518" sldId="319"/>
            <ac:spMk id="2" creationId="{900DE47F-7580-8C1B-7D4F-8430991CBEA1}"/>
          </ac:spMkLst>
        </pc:spChg>
        <pc:spChg chg="mod">
          <ac:chgData name="Matthew Schupbach" userId="f2541719-aec9-4c93-bd15-78b402745482" providerId="ADAL" clId="{8EA31DA5-8B20-4631-A707-F055F6D4BEAF}" dt="2024-10-22T12:39:32.058" v="3645" actId="20577"/>
          <ac:spMkLst>
            <pc:docMk/>
            <pc:sldMk cId="1761321518" sldId="319"/>
            <ac:spMk id="4" creationId="{421E0069-DAE5-17A7-7C41-9AF92A0805BD}"/>
          </ac:spMkLst>
        </pc:spChg>
        <pc:spChg chg="add del mod">
          <ac:chgData name="Matthew Schupbach" userId="f2541719-aec9-4c93-bd15-78b402745482" providerId="ADAL" clId="{8EA31DA5-8B20-4631-A707-F055F6D4BEAF}" dt="2024-10-22T12:44:26.287" v="3829" actId="478"/>
          <ac:spMkLst>
            <pc:docMk/>
            <pc:sldMk cId="1761321518" sldId="319"/>
            <ac:spMk id="7" creationId="{39EC2B3F-90AC-2F7B-C9A6-F9489DAFBB22}"/>
          </ac:spMkLst>
        </pc:spChg>
        <pc:spChg chg="add del">
          <ac:chgData name="Matthew Schupbach" userId="f2541719-aec9-4c93-bd15-78b402745482" providerId="ADAL" clId="{8EA31DA5-8B20-4631-A707-F055F6D4BEAF}" dt="2024-10-22T12:43:51.275" v="3823" actId="22"/>
          <ac:spMkLst>
            <pc:docMk/>
            <pc:sldMk cId="1761321518" sldId="319"/>
            <ac:spMk id="19" creationId="{FC5E4C5C-C172-3C27-25A1-270DC68D0D3A}"/>
          </ac:spMkLst>
        </pc:spChg>
        <pc:spChg chg="add mod">
          <ac:chgData name="Matthew Schupbach" userId="f2541719-aec9-4c93-bd15-78b402745482" providerId="ADAL" clId="{8EA31DA5-8B20-4631-A707-F055F6D4BEAF}" dt="2024-10-22T12:44:38.975" v="3831" actId="14100"/>
          <ac:spMkLst>
            <pc:docMk/>
            <pc:sldMk cId="1761321518" sldId="319"/>
            <ac:spMk id="20" creationId="{D4939D91-7D0D-F03A-8ADC-DF45B749DCB7}"/>
          </ac:spMkLst>
        </pc:spChg>
        <pc:spChg chg="add mod">
          <ac:chgData name="Matthew Schupbach" userId="f2541719-aec9-4c93-bd15-78b402745482" providerId="ADAL" clId="{8EA31DA5-8B20-4631-A707-F055F6D4BEAF}" dt="2024-10-22T12:44:23.948" v="3828" actId="1076"/>
          <ac:spMkLst>
            <pc:docMk/>
            <pc:sldMk cId="1761321518" sldId="319"/>
            <ac:spMk id="21" creationId="{F8B42D21-1801-0B9F-B28D-EF93C1D6C498}"/>
          </ac:spMkLst>
        </pc:spChg>
      </pc:sldChg>
      <pc:sldChg chg="addSp delSp modSp add mod">
        <pc:chgData name="Matthew Schupbach" userId="f2541719-aec9-4c93-bd15-78b402745482" providerId="ADAL" clId="{8EA31DA5-8B20-4631-A707-F055F6D4BEAF}" dt="2024-10-22T17:29:34.606" v="4307" actId="20577"/>
        <pc:sldMkLst>
          <pc:docMk/>
          <pc:sldMk cId="3079770969" sldId="320"/>
        </pc:sldMkLst>
        <pc:spChg chg="del">
          <ac:chgData name="Matthew Schupbach" userId="f2541719-aec9-4c93-bd15-78b402745482" providerId="ADAL" clId="{8EA31DA5-8B20-4631-A707-F055F6D4BEAF}" dt="2024-10-18T12:12:31.411" v="306" actId="478"/>
          <ac:spMkLst>
            <pc:docMk/>
            <pc:sldMk cId="3079770969" sldId="320"/>
            <ac:spMk id="2" creationId="{1DB9BC86-6571-5D19-446E-ED9ED1A8662A}"/>
          </ac:spMkLst>
        </pc:spChg>
        <pc:spChg chg="add del mod">
          <ac:chgData name="Matthew Schupbach" userId="f2541719-aec9-4c93-bd15-78b402745482" providerId="ADAL" clId="{8EA31DA5-8B20-4631-A707-F055F6D4BEAF}" dt="2024-10-18T12:13:03.166" v="310" actId="478"/>
          <ac:spMkLst>
            <pc:docMk/>
            <pc:sldMk cId="3079770969" sldId="320"/>
            <ac:spMk id="4" creationId="{7E6AFA73-58CF-2970-C28E-C43B1B6F419A}"/>
          </ac:spMkLst>
        </pc:spChg>
        <pc:spChg chg="add mod">
          <ac:chgData name="Matthew Schupbach" userId="f2541719-aec9-4c93-bd15-78b402745482" providerId="ADAL" clId="{8EA31DA5-8B20-4631-A707-F055F6D4BEAF}" dt="2024-10-22T17:29:34.606" v="4307" actId="20577"/>
          <ac:spMkLst>
            <pc:docMk/>
            <pc:sldMk cId="3079770969" sldId="320"/>
            <ac:spMk id="5" creationId="{E2086B49-F023-1627-5245-24AAF2F3C548}"/>
          </ac:spMkLst>
        </pc:spChg>
        <pc:spChg chg="add mod">
          <ac:chgData name="Matthew Schupbach" userId="f2541719-aec9-4c93-bd15-78b402745482" providerId="ADAL" clId="{8EA31DA5-8B20-4631-A707-F055F6D4BEAF}" dt="2024-10-18T13:15:20.920" v="1842" actId="404"/>
          <ac:spMkLst>
            <pc:docMk/>
            <pc:sldMk cId="3079770969" sldId="320"/>
            <ac:spMk id="9" creationId="{1F218C14-19A0-580B-2572-29624F9829F2}"/>
          </ac:spMkLst>
        </pc:spChg>
        <pc:spChg chg="add mod">
          <ac:chgData name="Matthew Schupbach" userId="f2541719-aec9-4c93-bd15-78b402745482" providerId="ADAL" clId="{8EA31DA5-8B20-4631-A707-F055F6D4BEAF}" dt="2024-10-18T12:42:28.084" v="1058"/>
          <ac:spMkLst>
            <pc:docMk/>
            <pc:sldMk cId="3079770969" sldId="320"/>
            <ac:spMk id="11" creationId="{57B5C4A0-2C0C-E8DC-C97F-364EE86F57C7}"/>
          </ac:spMkLst>
        </pc:spChg>
        <pc:spChg chg="add mod">
          <ac:chgData name="Matthew Schupbach" userId="f2541719-aec9-4c93-bd15-78b402745482" providerId="ADAL" clId="{8EA31DA5-8B20-4631-A707-F055F6D4BEAF}" dt="2024-10-18T13:15:28.495" v="1850" actId="404"/>
          <ac:spMkLst>
            <pc:docMk/>
            <pc:sldMk cId="3079770969" sldId="320"/>
            <ac:spMk id="12" creationId="{81CA1BBE-C28D-2CF2-334B-317619A82CDB}"/>
          </ac:spMkLst>
        </pc:spChg>
        <pc:spChg chg="add mod">
          <ac:chgData name="Matthew Schupbach" userId="f2541719-aec9-4c93-bd15-78b402745482" providerId="ADAL" clId="{8EA31DA5-8B20-4631-A707-F055F6D4BEAF}" dt="2024-10-18T13:15:40.724" v="1858" actId="404"/>
          <ac:spMkLst>
            <pc:docMk/>
            <pc:sldMk cId="3079770969" sldId="320"/>
            <ac:spMk id="13" creationId="{C3A8456A-B5AC-3A97-64F2-18F0C07A606C}"/>
          </ac:spMkLst>
        </pc:spChg>
        <pc:spChg chg="del mod">
          <ac:chgData name="Matthew Schupbach" userId="f2541719-aec9-4c93-bd15-78b402745482" providerId="ADAL" clId="{8EA31DA5-8B20-4631-A707-F055F6D4BEAF}" dt="2024-10-18T12:16:55.949" v="411" actId="478"/>
          <ac:spMkLst>
            <pc:docMk/>
            <pc:sldMk cId="3079770969" sldId="320"/>
            <ac:spMk id="19" creationId="{3C374B6C-A0DB-C4AF-B32B-7BD9EB16D96B}"/>
          </ac:spMkLst>
        </pc:spChg>
        <pc:spChg chg="mod">
          <ac:chgData name="Matthew Schupbach" userId="f2541719-aec9-4c93-bd15-78b402745482" providerId="ADAL" clId="{8EA31DA5-8B20-4631-A707-F055F6D4BEAF}" dt="2024-10-18T12:12:39.626" v="307" actId="1076"/>
          <ac:spMkLst>
            <pc:docMk/>
            <pc:sldMk cId="3079770969" sldId="320"/>
            <ac:spMk id="20" creationId="{1285424F-7EBA-9E19-6EB7-6DF49EAC61C3}"/>
          </ac:spMkLst>
        </pc:spChg>
        <pc:spChg chg="mod">
          <ac:chgData name="Matthew Schupbach" userId="f2541719-aec9-4c93-bd15-78b402745482" providerId="ADAL" clId="{8EA31DA5-8B20-4631-A707-F055F6D4BEAF}" dt="2024-10-18T12:13:36.001" v="315" actId="1076"/>
          <ac:spMkLst>
            <pc:docMk/>
            <pc:sldMk cId="3079770969" sldId="320"/>
            <ac:spMk id="21" creationId="{2E90CAFB-CE9D-280C-D72C-3E73DA1F488B}"/>
          </ac:spMkLst>
        </pc:spChg>
        <pc:cxnChg chg="add mod">
          <ac:chgData name="Matthew Schupbach" userId="f2541719-aec9-4c93-bd15-78b402745482" providerId="ADAL" clId="{8EA31DA5-8B20-4631-A707-F055F6D4BEAF}" dt="2024-10-22T17:29:00.564" v="4229" actId="1035"/>
          <ac:cxnSpMkLst>
            <pc:docMk/>
            <pc:sldMk cId="3079770969" sldId="320"/>
            <ac:cxnSpMk id="6" creationId="{19591F34-0D60-F9B4-8945-A140D6A8750B}"/>
          </ac:cxnSpMkLst>
        </pc:cxnChg>
        <pc:cxnChg chg="add mod">
          <ac:chgData name="Matthew Schupbach" userId="f2541719-aec9-4c93-bd15-78b402745482" providerId="ADAL" clId="{8EA31DA5-8B20-4631-A707-F055F6D4BEAF}" dt="2024-10-18T12:18:10.094" v="439"/>
          <ac:cxnSpMkLst>
            <pc:docMk/>
            <pc:sldMk cId="3079770969" sldId="320"/>
            <ac:cxnSpMk id="10" creationId="{3EF489A9-EBD4-5A13-2E21-5FBF13E6BEFC}"/>
          </ac:cxnSpMkLst>
        </pc:cxnChg>
        <pc:cxnChg chg="add del mod">
          <ac:chgData name="Matthew Schupbach" userId="f2541719-aec9-4c93-bd15-78b402745482" providerId="ADAL" clId="{8EA31DA5-8B20-4631-A707-F055F6D4BEAF}" dt="2024-10-18T12:24:43.698" v="751" actId="478"/>
          <ac:cxnSpMkLst>
            <pc:docMk/>
            <pc:sldMk cId="3079770969" sldId="320"/>
            <ac:cxnSpMk id="15" creationId="{D9B69130-8251-6DF6-95E4-D16801DB82C9}"/>
          </ac:cxnSpMkLst>
        </pc:cxnChg>
        <pc:cxnChg chg="add del mod">
          <ac:chgData name="Matthew Schupbach" userId="f2541719-aec9-4c93-bd15-78b402745482" providerId="ADAL" clId="{8EA31DA5-8B20-4631-A707-F055F6D4BEAF}" dt="2024-10-18T13:15:44.957" v="1859" actId="478"/>
          <ac:cxnSpMkLst>
            <pc:docMk/>
            <pc:sldMk cId="3079770969" sldId="320"/>
            <ac:cxnSpMk id="17" creationId="{834AD807-6A74-0595-A4AF-D1B933EB0CAB}"/>
          </ac:cxnSpMkLst>
        </pc:cxnChg>
        <pc:cxnChg chg="mod">
          <ac:chgData name="Matthew Schupbach" userId="f2541719-aec9-4c93-bd15-78b402745482" providerId="ADAL" clId="{8EA31DA5-8B20-4631-A707-F055F6D4BEAF}" dt="2024-10-18T12:16:04.937" v="402" actId="1076"/>
          <ac:cxnSpMkLst>
            <pc:docMk/>
            <pc:sldMk cId="3079770969" sldId="320"/>
            <ac:cxnSpMk id="22" creationId="{A8E88349-D133-3D7B-313F-4B78456FBCDF}"/>
          </ac:cxnSpMkLst>
        </pc:cxnChg>
      </pc:sldChg>
      <pc:sldChg chg="addSp modSp add mod ord">
        <pc:chgData name="Matthew Schupbach" userId="f2541719-aec9-4c93-bd15-78b402745482" providerId="ADAL" clId="{8EA31DA5-8B20-4631-A707-F055F6D4BEAF}" dt="2024-10-22T17:28:53.514" v="4226" actId="20577"/>
        <pc:sldMkLst>
          <pc:docMk/>
          <pc:sldMk cId="769663207" sldId="321"/>
        </pc:sldMkLst>
        <pc:spChg chg="add mod">
          <ac:chgData name="Matthew Schupbach" userId="f2541719-aec9-4c93-bd15-78b402745482" providerId="ADAL" clId="{8EA31DA5-8B20-4631-A707-F055F6D4BEAF}" dt="2024-10-18T12:56:29.139" v="1366" actId="115"/>
          <ac:spMkLst>
            <pc:docMk/>
            <pc:sldMk cId="769663207" sldId="321"/>
            <ac:spMk id="4" creationId="{17B0C9E3-BCC5-DADC-1F77-087E20185084}"/>
          </ac:spMkLst>
        </pc:spChg>
        <pc:spChg chg="mod">
          <ac:chgData name="Matthew Schupbach" userId="f2541719-aec9-4c93-bd15-78b402745482" providerId="ADAL" clId="{8EA31DA5-8B20-4631-A707-F055F6D4BEAF}" dt="2024-10-22T17:28:53.514" v="4226" actId="20577"/>
          <ac:spMkLst>
            <pc:docMk/>
            <pc:sldMk cId="769663207" sldId="321"/>
            <ac:spMk id="19" creationId="{F8F336F7-5E3F-850F-B922-FB2ED74D732A}"/>
          </ac:spMkLst>
        </pc:spChg>
        <pc:spChg chg="mod">
          <ac:chgData name="Matthew Schupbach" userId="f2541719-aec9-4c93-bd15-78b402745482" providerId="ADAL" clId="{8EA31DA5-8B20-4631-A707-F055F6D4BEAF}" dt="2024-10-18T12:53:33.287" v="1329" actId="404"/>
          <ac:spMkLst>
            <pc:docMk/>
            <pc:sldMk cId="769663207" sldId="321"/>
            <ac:spMk id="21" creationId="{505E1574-11FC-087A-D209-D96AAE7FAE71}"/>
          </ac:spMkLst>
        </pc:spChg>
      </pc:sldChg>
      <pc:sldChg chg="modSp add mod ord">
        <pc:chgData name="Matthew Schupbach" userId="f2541719-aec9-4c93-bd15-78b402745482" providerId="ADAL" clId="{8EA31DA5-8B20-4631-A707-F055F6D4BEAF}" dt="2024-10-22T17:38:39.186" v="4391" actId="20577"/>
        <pc:sldMkLst>
          <pc:docMk/>
          <pc:sldMk cId="101349708" sldId="322"/>
        </pc:sldMkLst>
        <pc:spChg chg="mod">
          <ac:chgData name="Matthew Schupbach" userId="f2541719-aec9-4c93-bd15-78b402745482" providerId="ADAL" clId="{8EA31DA5-8B20-4631-A707-F055F6D4BEAF}" dt="2024-10-22T17:38:39.186" v="4391" actId="20577"/>
          <ac:spMkLst>
            <pc:docMk/>
            <pc:sldMk cId="101349708" sldId="322"/>
            <ac:spMk id="20" creationId="{E2ADE9E0-90AA-92CA-9DD7-7BE8E6A87F56}"/>
          </ac:spMkLst>
        </pc:spChg>
        <pc:spChg chg="mod">
          <ac:chgData name="Matthew Schupbach" userId="f2541719-aec9-4c93-bd15-78b402745482" providerId="ADAL" clId="{8EA31DA5-8B20-4631-A707-F055F6D4BEAF}" dt="2024-10-18T13:34:50.643" v="2450" actId="1035"/>
          <ac:spMkLst>
            <pc:docMk/>
            <pc:sldMk cId="101349708" sldId="322"/>
            <ac:spMk id="21" creationId="{5FCEE109-E24A-CE9E-D566-C4E55CBCC0B8}"/>
          </ac:spMkLst>
        </pc:spChg>
        <pc:cxnChg chg="mod">
          <ac:chgData name="Matthew Schupbach" userId="f2541719-aec9-4c93-bd15-78b402745482" providerId="ADAL" clId="{8EA31DA5-8B20-4631-A707-F055F6D4BEAF}" dt="2024-10-18T13:35:03.183" v="2494" actId="1038"/>
          <ac:cxnSpMkLst>
            <pc:docMk/>
            <pc:sldMk cId="101349708" sldId="322"/>
            <ac:cxnSpMk id="22" creationId="{796D6B4E-7D10-817E-1F3E-446ADC812C7F}"/>
          </ac:cxnSpMkLst>
        </pc:cxnChg>
      </pc:sldChg>
      <pc:sldChg chg="addSp delSp modSp add mod modNotesTx">
        <pc:chgData name="Matthew Schupbach" userId="f2541719-aec9-4c93-bd15-78b402745482" providerId="ADAL" clId="{8EA31DA5-8B20-4631-A707-F055F6D4BEAF}" dt="2024-10-22T17:42:02.291" v="4427" actId="20577"/>
        <pc:sldMkLst>
          <pc:docMk/>
          <pc:sldMk cId="1586037665" sldId="323"/>
        </pc:sldMkLst>
        <pc:spChg chg="del">
          <ac:chgData name="Matthew Schupbach" userId="f2541719-aec9-4c93-bd15-78b402745482" providerId="ADAL" clId="{8EA31DA5-8B20-4631-A707-F055F6D4BEAF}" dt="2024-10-18T13:41:01.289" v="2541" actId="478"/>
          <ac:spMkLst>
            <pc:docMk/>
            <pc:sldMk cId="1586037665" sldId="323"/>
            <ac:spMk id="20" creationId="{7053D050-3208-3E2C-0117-6DE9EC306ACC}"/>
          </ac:spMkLst>
        </pc:spChg>
        <pc:spChg chg="mod">
          <ac:chgData name="Matthew Schupbach" userId="f2541719-aec9-4c93-bd15-78b402745482" providerId="ADAL" clId="{8EA31DA5-8B20-4631-A707-F055F6D4BEAF}" dt="2024-10-18T13:48:11.552" v="2682" actId="20577"/>
          <ac:spMkLst>
            <pc:docMk/>
            <pc:sldMk cId="1586037665" sldId="323"/>
            <ac:spMk id="21" creationId="{3E96AD8D-BCF8-FB7D-D2FE-087C8EAF8F54}"/>
          </ac:spMkLst>
        </pc:spChg>
        <pc:graphicFrameChg chg="add mod modGraphic">
          <ac:chgData name="Matthew Schupbach" userId="f2541719-aec9-4c93-bd15-78b402745482" providerId="ADAL" clId="{8EA31DA5-8B20-4631-A707-F055F6D4BEAF}" dt="2024-10-22T12:43:06.201" v="3811" actId="20577"/>
          <ac:graphicFrameMkLst>
            <pc:docMk/>
            <pc:sldMk cId="1586037665" sldId="323"/>
            <ac:graphicFrameMk id="2" creationId="{DC9C38EC-604C-2F93-B238-AF5A8703E352}"/>
          </ac:graphicFrameMkLst>
        </pc:graphicFrameChg>
        <pc:graphicFrameChg chg="add mod modGraphic">
          <ac:chgData name="Matthew Schupbach" userId="f2541719-aec9-4c93-bd15-78b402745482" providerId="ADAL" clId="{8EA31DA5-8B20-4631-A707-F055F6D4BEAF}" dt="2024-10-22T12:43:16.070" v="3821" actId="20577"/>
          <ac:graphicFrameMkLst>
            <pc:docMk/>
            <pc:sldMk cId="1586037665" sldId="323"/>
            <ac:graphicFrameMk id="3" creationId="{ECEAB498-A5E6-820C-F16C-47A1B66D916F}"/>
          </ac:graphicFrameMkLst>
        </pc:graphicFrameChg>
      </pc:sldChg>
      <pc:sldChg chg="addSp delSp modSp add mod modNotesTx">
        <pc:chgData name="Matthew Schupbach" userId="f2541719-aec9-4c93-bd15-78b402745482" providerId="ADAL" clId="{8EA31DA5-8B20-4631-A707-F055F6D4BEAF}" dt="2024-10-22T17:42:28.652" v="4449" actId="20577"/>
        <pc:sldMkLst>
          <pc:docMk/>
          <pc:sldMk cId="647107986" sldId="324"/>
        </pc:sldMkLst>
        <pc:graphicFrameChg chg="del">
          <ac:chgData name="Matthew Schupbach" userId="f2541719-aec9-4c93-bd15-78b402745482" providerId="ADAL" clId="{8EA31DA5-8B20-4631-A707-F055F6D4BEAF}" dt="2024-10-18T13:58:33.324" v="2865" actId="478"/>
          <ac:graphicFrameMkLst>
            <pc:docMk/>
            <pc:sldMk cId="647107986" sldId="324"/>
            <ac:graphicFrameMk id="2" creationId="{BEEF19E6-91E8-6EBB-5DAB-899529540243}"/>
          </ac:graphicFrameMkLst>
        </pc:graphicFrameChg>
        <pc:graphicFrameChg chg="mod modGraphic">
          <ac:chgData name="Matthew Schupbach" userId="f2541719-aec9-4c93-bd15-78b402745482" providerId="ADAL" clId="{8EA31DA5-8B20-4631-A707-F055F6D4BEAF}" dt="2024-10-22T17:40:42.300" v="4392" actId="20577"/>
          <ac:graphicFrameMkLst>
            <pc:docMk/>
            <pc:sldMk cId="647107986" sldId="324"/>
            <ac:graphicFrameMk id="3" creationId="{4BAB053E-9E62-6910-EBB4-5FC1F3C69764}"/>
          </ac:graphicFrameMkLst>
        </pc:graphicFrameChg>
        <pc:graphicFrameChg chg="add mod modGraphic">
          <ac:chgData name="Matthew Schupbach" userId="f2541719-aec9-4c93-bd15-78b402745482" providerId="ADAL" clId="{8EA31DA5-8B20-4631-A707-F055F6D4BEAF}" dt="2024-10-18T14:23:59.100" v="3471" actId="20577"/>
          <ac:graphicFrameMkLst>
            <pc:docMk/>
            <pc:sldMk cId="647107986" sldId="324"/>
            <ac:graphicFrameMk id="4" creationId="{E2C2C9B9-76E9-6A36-14C3-D0556C6580B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624D-2B14-4E59-89C2-E8011742C4C3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A72F7-B57D-4245-964F-8428D96E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Tory Waterman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D05DB-DB58-989A-FF94-AC58699DB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368E4-868A-659A-EF44-19999E3A5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3B916-67DB-3B28-65FD-315E4551B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Tory Waterman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30072-9758-F7AF-5C4A-8E380D0FF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1B7F7-D787-8D7C-106E-4AB8825E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0E74AB-5A4C-410C-8D2D-E356F45A3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78166-0045-75AD-3553-4C343811E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Tory Waterman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A00F7-F3F5-B21D-5CA2-278B836CF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A6135-F7E1-269A-3C58-F2D386E63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57441-8A23-BBBA-D1F8-B10BF1E61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56B6D-3010-6241-30C2-B1A5693F0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Tory Waterman - M3 Pro will be making the actual entries, but you will have access to their accounting system (</a:t>
            </a:r>
            <a:r>
              <a:rPr lang="en-US" dirty="0" err="1"/>
              <a:t>Adra</a:t>
            </a:r>
            <a:r>
              <a:rPr lang="en-US" dirty="0"/>
              <a:t>/</a:t>
            </a:r>
            <a:r>
              <a:rPr lang="en-US" dirty="0" err="1"/>
              <a:t>Trintech</a:t>
            </a:r>
            <a:r>
              <a:rPr lang="en-US" dirty="0"/>
              <a:t>) and can see all entries and documentation (like balance sheet documentation, bank statements, cc statements,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16BCB-A403-9F68-A483-88B1A5298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42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B5D98-EAD7-DA64-1953-90DCBC9C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4F4EA-C981-799D-49F5-8D5612A5F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13FE1-E5F5-F6C6-4A6D-9153479D7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Tory Waterman - Tax Exemptions will be uploaded from the hotel (like today) to the </a:t>
            </a:r>
            <a:r>
              <a:rPr lang="en-US" dirty="0" err="1"/>
              <a:t>sharefile</a:t>
            </a:r>
            <a:r>
              <a:rPr lang="en-US" dirty="0"/>
              <a:t> site.  M3 Pro will perform the tax calculations and filings.  Matthew Schupbach will oversee their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22A00-E84D-F7A8-659E-A3D7E87E5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F7E60-313A-108A-A761-C6CCD8A31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CFDCE-64F0-42F7-A639-B055E8BBF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C3C39-04C5-2611-C875-E49815ED0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Tory Waterman – 5 New Systems.  8 Continuing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59625-7B9A-DC2A-A29B-2418DF00B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FBFC4-B745-CDDB-6875-7DC90968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5A091-6F3F-2362-D388-990E5175F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FAC8A-8CDB-4C6A-17C4-4B0D5A8B1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Tory Waterman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CB5CB-FC66-4539-5321-43C20F238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240B-8EAA-842D-06C1-30A15FC4D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BF3B9-6416-395D-756B-EC640A692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20924-2396-5F88-9460-7B1ADF5A6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Tory Waterman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0F311-21F1-9CBD-681A-AC37893BE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1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Matthew Schupbach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9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A6CFF-B080-F139-BD58-139FCF4B4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66415-1A3C-C9A8-F54B-E2B2B8492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570E3-3AE3-29A1-D38A-52A44534D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Tory Waterman / Matthew Schupbach / Devon Peters / Matt Owens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CCAA6-9ED8-A3A1-6BC6-294BB8CAE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3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0D4E5-A5E5-F240-0652-BB1D49ABE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FB55F-7B7F-3AC8-0E74-663B546C9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E51A9-186B-BC38-DB9D-2AA56D8B8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Tory Waterman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7BF77-F772-11E5-4014-32D982A07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06B6-5BC7-EB7A-E9C7-3D2719F44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B061A-83BE-15D0-8553-95EFA6537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408767-E16E-32E0-BC1B-A7EEECE50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Tory Waterman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F1662-5434-2015-7BCD-1A9D8C179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94ADD-3788-777E-D14C-E49C9B1D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40DE7-E8CA-C161-7DB9-EC6FBA306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33B42-EBB5-6F0F-4208-A549DFABE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Tory Waterman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9CC35-64B6-0D0A-B69C-69BCE847C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A72F7-B57D-4245-964F-8428D96E89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Poppins Medium"/>
                <a:cs typeface="Poppi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Poppins Medium"/>
                <a:cs typeface="Poppi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" y="0"/>
            <a:ext cx="20104099" cy="930275"/>
          </a:xfrm>
        </p:spPr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0" y="2601150"/>
            <a:ext cx="97504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0" y="2601150"/>
            <a:ext cx="97504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" y="0"/>
            <a:ext cx="20104099" cy="930275"/>
          </a:xfrm>
        </p:spPr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0" y="2601150"/>
            <a:ext cx="2010409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15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CF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2531" y="4523422"/>
            <a:ext cx="7509464" cy="22267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515" y="1072073"/>
            <a:ext cx="1740706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3374" y="2689629"/>
            <a:ext cx="11026775" cy="7103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Poppins Medium"/>
                <a:cs typeface="Poppi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elp.m3as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randon.Lockridge@m3as.com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elp.m3as.com/" TargetMode="External"/><Relationship Id="rId5" Type="http://schemas.openxmlformats.org/officeDocument/2006/relationships/hyperlink" Target="mailto:jess.walker@m3as.com" TargetMode="External"/><Relationship Id="rId4" Type="http://schemas.openxmlformats.org/officeDocument/2006/relationships/hyperlink" Target="mailto:sarina.Conway@m3as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644" y="4115068"/>
            <a:ext cx="4297753" cy="30784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286" y="1047078"/>
            <a:ext cx="4296235" cy="30094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42743" y="1047078"/>
            <a:ext cx="4297743" cy="30094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2743" y="4132314"/>
            <a:ext cx="4297743" cy="30439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9644" y="1047088"/>
            <a:ext cx="4297753" cy="30094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85692" y="1047088"/>
            <a:ext cx="4297743" cy="30094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7D32D6-8CE2-5175-790A-96CBFA15A2EB}"/>
              </a:ext>
            </a:extLst>
          </p:cNvPr>
          <p:cNvCxnSpPr>
            <a:cxnSpLocks/>
          </p:cNvCxnSpPr>
          <p:nvPr/>
        </p:nvCxnSpPr>
        <p:spPr>
          <a:xfrm>
            <a:off x="641684" y="7844589"/>
            <a:ext cx="18737179" cy="0"/>
          </a:xfrm>
          <a:prstGeom prst="line">
            <a:avLst/>
          </a:prstGeom>
          <a:ln w="76200">
            <a:solidFill>
              <a:srgbClr val="AE85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4660223-91CD-81BF-21C7-4FED73D71A2A}"/>
              </a:ext>
            </a:extLst>
          </p:cNvPr>
          <p:cNvSpPr txBox="1">
            <a:spLocks/>
          </p:cNvSpPr>
          <p:nvPr/>
        </p:nvSpPr>
        <p:spPr>
          <a:xfrm>
            <a:off x="1" y="9066888"/>
            <a:ext cx="20104099" cy="93027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tx2"/>
                </a:solidFill>
              </a:rPr>
              <a:t>Transition Timeline: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</a:rPr>
              <a:t>M3 Pro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2BF8F-28A9-4F2B-83CB-17566D0F2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8F1178-1CB9-67FC-F78C-5B5E0AE3B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35007"/>
              </p:ext>
            </p:extLst>
          </p:nvPr>
        </p:nvGraphicFramePr>
        <p:xfrm>
          <a:off x="265696" y="1305631"/>
          <a:ext cx="19490268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088">
                  <a:extLst>
                    <a:ext uri="{9D8B030D-6E8A-4147-A177-3AD203B41FA5}">
                      <a16:colId xmlns:a16="http://schemas.microsoft.com/office/drawing/2014/main" val="2351018346"/>
                    </a:ext>
                  </a:extLst>
                </a:gridCol>
                <a:gridCol w="3794767">
                  <a:extLst>
                    <a:ext uri="{9D8B030D-6E8A-4147-A177-3AD203B41FA5}">
                      <a16:colId xmlns:a16="http://schemas.microsoft.com/office/drawing/2014/main" val="988454524"/>
                    </a:ext>
                  </a:extLst>
                </a:gridCol>
                <a:gridCol w="12745413">
                  <a:extLst>
                    <a:ext uri="{9D8B030D-6E8A-4147-A177-3AD203B41FA5}">
                      <a16:colId xmlns:a16="http://schemas.microsoft.com/office/drawing/2014/main" val="643020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AE85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System</a:t>
                      </a:r>
                    </a:p>
                  </a:txBody>
                  <a:tcPr>
                    <a:solidFill>
                      <a:srgbClr val="AE85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Training Topic</a:t>
                      </a:r>
                    </a:p>
                  </a:txBody>
                  <a:tcPr>
                    <a:solidFill>
                      <a:srgbClr val="AE8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0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623894"/>
                  </a:ext>
                </a:extLst>
              </a:tr>
              <a:tr h="497769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1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3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0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8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9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Pro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Month-End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7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Pro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Month-End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4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Basic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1743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8CD5222-D22C-00B2-ECC9-6597128F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917"/>
            <a:ext cx="20104099" cy="9302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System Training Calendar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E22D02-A0F0-294F-88F6-94FD12E48A68}"/>
              </a:ext>
            </a:extLst>
          </p:cNvPr>
          <p:cNvCxnSpPr/>
          <p:nvPr/>
        </p:nvCxnSpPr>
        <p:spPr>
          <a:xfrm>
            <a:off x="270932" y="4920827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494CA1-C4AB-94EF-8112-696A29D3BDF6}"/>
              </a:ext>
            </a:extLst>
          </p:cNvPr>
          <p:cNvCxnSpPr/>
          <p:nvPr/>
        </p:nvCxnSpPr>
        <p:spPr>
          <a:xfrm>
            <a:off x="270932" y="8041711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12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60AB3-EA82-4A53-FC53-2E35453B2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468455-A930-ACD4-E413-0F7DEE072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95"/>
              </p:ext>
            </p:extLst>
          </p:nvPr>
        </p:nvGraphicFramePr>
        <p:xfrm>
          <a:off x="270932" y="1305631"/>
          <a:ext cx="19490268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088">
                  <a:extLst>
                    <a:ext uri="{9D8B030D-6E8A-4147-A177-3AD203B41FA5}">
                      <a16:colId xmlns:a16="http://schemas.microsoft.com/office/drawing/2014/main" val="2351018346"/>
                    </a:ext>
                  </a:extLst>
                </a:gridCol>
                <a:gridCol w="3794767">
                  <a:extLst>
                    <a:ext uri="{9D8B030D-6E8A-4147-A177-3AD203B41FA5}">
                      <a16:colId xmlns:a16="http://schemas.microsoft.com/office/drawing/2014/main" val="988454524"/>
                    </a:ext>
                  </a:extLst>
                </a:gridCol>
                <a:gridCol w="12745413">
                  <a:extLst>
                    <a:ext uri="{9D8B030D-6E8A-4147-A177-3AD203B41FA5}">
                      <a16:colId xmlns:a16="http://schemas.microsoft.com/office/drawing/2014/main" val="643020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AE85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System</a:t>
                      </a:r>
                    </a:p>
                  </a:txBody>
                  <a:tcPr>
                    <a:solidFill>
                      <a:srgbClr val="AE85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Training Topic</a:t>
                      </a:r>
                    </a:p>
                  </a:txBody>
                  <a:tcPr>
                    <a:solidFill>
                      <a:srgbClr val="AE8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0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623894"/>
                  </a:ext>
                </a:extLst>
              </a:tr>
              <a:tr h="497769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1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3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Labor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0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8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9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7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4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December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1743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24882FB-B746-282C-7A70-85F0E9BE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917"/>
            <a:ext cx="20104099" cy="9302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System Training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0C1600-5F28-DE8B-3AF3-587F41112352}"/>
              </a:ext>
            </a:extLst>
          </p:cNvPr>
          <p:cNvCxnSpPr/>
          <p:nvPr/>
        </p:nvCxnSpPr>
        <p:spPr>
          <a:xfrm>
            <a:off x="270932" y="4920827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AE4CFB-2960-B874-8663-A44AB3C69170}"/>
              </a:ext>
            </a:extLst>
          </p:cNvPr>
          <p:cNvCxnSpPr/>
          <p:nvPr/>
        </p:nvCxnSpPr>
        <p:spPr>
          <a:xfrm>
            <a:off x="270932" y="8041711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B0CA87B6-A717-2600-5B63-A8B7B1E032DB}"/>
              </a:ext>
            </a:extLst>
          </p:cNvPr>
          <p:cNvSpPr/>
          <p:nvPr/>
        </p:nvSpPr>
        <p:spPr>
          <a:xfrm>
            <a:off x="13316989" y="1895302"/>
            <a:ext cx="1230284" cy="5785643"/>
          </a:xfrm>
          <a:prstGeom prst="rightBrace">
            <a:avLst>
              <a:gd name="adj1" fmla="val 8333"/>
              <a:gd name="adj2" fmla="val 25138"/>
            </a:avLst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E7B66-8C65-10C7-A1DF-91D4674F899C}"/>
              </a:ext>
            </a:extLst>
          </p:cNvPr>
          <p:cNvSpPr txBox="1"/>
          <p:nvPr/>
        </p:nvSpPr>
        <p:spPr>
          <a:xfrm>
            <a:off x="14833600" y="2453569"/>
            <a:ext cx="3492269" cy="1754326"/>
          </a:xfrm>
          <a:prstGeom prst="rect">
            <a:avLst/>
          </a:prstGeom>
          <a:solidFill>
            <a:srgbClr val="AE85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We will walk along side you during Close</a:t>
            </a:r>
          </a:p>
        </p:txBody>
      </p:sp>
    </p:spTree>
    <p:extLst>
      <p:ext uri="{BB962C8B-B14F-4D97-AF65-F5344CB8AC3E}">
        <p14:creationId xmlns:p14="http://schemas.microsoft.com/office/powerpoint/2010/main" val="115323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52B48-1044-6164-6C7C-FD4A9231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2ADE9E0-90AA-92CA-9DD7-7BE8E6A87F56}"/>
              </a:ext>
            </a:extLst>
          </p:cNvPr>
          <p:cNvSpPr txBox="1">
            <a:spLocks/>
          </p:cNvSpPr>
          <p:nvPr/>
        </p:nvSpPr>
        <p:spPr>
          <a:xfrm>
            <a:off x="558799" y="1481521"/>
            <a:ext cx="19485031" cy="9532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Which of my duties change?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b="0" dirty="0">
                <a:solidFill>
                  <a:schemeClr val="tx2"/>
                </a:solidFill>
              </a:rPr>
              <a:t>Duties remain mostly the same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b="0" dirty="0">
                <a:solidFill>
                  <a:schemeClr val="tx2"/>
                </a:solidFill>
              </a:rPr>
              <a:t>M3 Pro Services will be your new “Home Office Accountant”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How do I get System Access?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b="0" dirty="0">
                <a:solidFill>
                  <a:schemeClr val="tx2"/>
                </a:solidFill>
              </a:rPr>
              <a:t>User access was sent on Oct 7 to Hotel Heads of Finance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b="0" dirty="0">
                <a:solidFill>
                  <a:schemeClr val="tx2"/>
                </a:solidFill>
              </a:rPr>
              <a:t>Your login provides access to help.m3as.com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b="0" dirty="0">
                <a:solidFill>
                  <a:schemeClr val="tx2"/>
                </a:solidFill>
              </a:rPr>
              <a:t>We will add other Hotel Users once the system is fully functional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Where do I upload/download my Files?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b="0" dirty="0">
                <a:solidFill>
                  <a:schemeClr val="tx2"/>
                </a:solidFill>
              </a:rPr>
              <a:t>https://m3accountingservicesinc.sharefile.com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How do I see my daily Bank Activity?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b="0" dirty="0">
                <a:solidFill>
                  <a:schemeClr val="tx2"/>
                </a:solidFill>
              </a:rPr>
              <a:t>https://m3accountingservicesinc.sharefile.com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Can I see the Balance Sheet reconciliations?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3200" b="0" dirty="0">
                <a:solidFill>
                  <a:schemeClr val="tx2"/>
                </a:solidFill>
              </a:rPr>
              <a:t>https://www.trintech.com/adra/ (location coming)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FCEE109-E24A-CE9E-D566-C4E55CBCC0B8}"/>
              </a:ext>
            </a:extLst>
          </p:cNvPr>
          <p:cNvSpPr txBox="1">
            <a:spLocks/>
          </p:cNvSpPr>
          <p:nvPr/>
        </p:nvSpPr>
        <p:spPr>
          <a:xfrm>
            <a:off x="-2" y="64004"/>
            <a:ext cx="2010409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dirty="0">
                <a:solidFill>
                  <a:srgbClr val="AE85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Specifics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6D6B4E-7D10-817E-1F3E-446ADC812C7F}"/>
              </a:ext>
            </a:extLst>
          </p:cNvPr>
          <p:cNvCxnSpPr/>
          <p:nvPr/>
        </p:nvCxnSpPr>
        <p:spPr>
          <a:xfrm>
            <a:off x="355712" y="1220451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500D4-585A-4ACF-689F-AB5326A62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E96AD8D-BCF8-FB7D-D2FE-087C8EAF8F54}"/>
              </a:ext>
            </a:extLst>
          </p:cNvPr>
          <p:cNvSpPr txBox="1">
            <a:spLocks/>
          </p:cNvSpPr>
          <p:nvPr/>
        </p:nvSpPr>
        <p:spPr>
          <a:xfrm>
            <a:off x="-2" y="64004"/>
            <a:ext cx="2010409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dirty="0">
                <a:solidFill>
                  <a:srgbClr val="AE85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Recurring Accounting Functions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C77ADE-A7CB-941F-7227-6C3528246FF0}"/>
              </a:ext>
            </a:extLst>
          </p:cNvPr>
          <p:cNvCxnSpPr/>
          <p:nvPr/>
        </p:nvCxnSpPr>
        <p:spPr>
          <a:xfrm>
            <a:off x="355712" y="1220451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9C38EC-604C-2F93-B238-AF5A8703E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30947"/>
              </p:ext>
            </p:extLst>
          </p:nvPr>
        </p:nvGraphicFramePr>
        <p:xfrm>
          <a:off x="355711" y="1446624"/>
          <a:ext cx="1945183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647">
                  <a:extLst>
                    <a:ext uri="{9D8B030D-6E8A-4147-A177-3AD203B41FA5}">
                      <a16:colId xmlns:a16="http://schemas.microsoft.com/office/drawing/2014/main" val="2089184653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4260695151"/>
                    </a:ext>
                  </a:extLst>
                </a:gridCol>
                <a:gridCol w="3416968">
                  <a:extLst>
                    <a:ext uri="{9D8B030D-6E8A-4147-A177-3AD203B41FA5}">
                      <a16:colId xmlns:a16="http://schemas.microsoft.com/office/drawing/2014/main" val="1864927314"/>
                    </a:ext>
                  </a:extLst>
                </a:gridCol>
                <a:gridCol w="2883129">
                  <a:extLst>
                    <a:ext uri="{9D8B030D-6E8A-4147-A177-3AD203B41FA5}">
                      <a16:colId xmlns:a16="http://schemas.microsoft.com/office/drawing/2014/main" val="2534657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During the Month Tasks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Dimension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M3 Pro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Dates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1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Daily Internal Bank Reporting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Daily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462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Cash Balancing Review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Daily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787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Cash Reconciliation in ProfitSword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Daily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561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Cash Over/Short Reporting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Daily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253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Reconciling Fintech Invoices to Bank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Daily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562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Credit Card Reconciliations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Weekly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759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Third Party Reconciliations (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Resy,Stripe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, Way)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Weekly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158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Bank Reconciliation Questions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Weekly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66473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EAB498-A5E6-820C-F16C-47A1B66D9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64315"/>
              </p:ext>
            </p:extLst>
          </p:nvPr>
        </p:nvGraphicFramePr>
        <p:xfrm>
          <a:off x="326127" y="4865689"/>
          <a:ext cx="19451839" cy="617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647">
                  <a:extLst>
                    <a:ext uri="{9D8B030D-6E8A-4147-A177-3AD203B41FA5}">
                      <a16:colId xmlns:a16="http://schemas.microsoft.com/office/drawing/2014/main" val="2089184653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4260695151"/>
                    </a:ext>
                  </a:extLst>
                </a:gridCol>
                <a:gridCol w="3416968">
                  <a:extLst>
                    <a:ext uri="{9D8B030D-6E8A-4147-A177-3AD203B41FA5}">
                      <a16:colId xmlns:a16="http://schemas.microsoft.com/office/drawing/2014/main" val="1864927314"/>
                    </a:ext>
                  </a:extLst>
                </a:gridCol>
                <a:gridCol w="2883129">
                  <a:extLst>
                    <a:ext uri="{9D8B030D-6E8A-4147-A177-3AD203B41FA5}">
                      <a16:colId xmlns:a16="http://schemas.microsoft.com/office/drawing/2014/main" val="2534657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Month End Preliminary Tasks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Dimension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M3 Pro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Dates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1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Final Day's Night Audit Reports Provided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462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PMS Ledgers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46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Accounts Receivable Review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000" b="1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nd</a:t>
                      </a: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437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Tip/Gratuity Reconciliations for Month End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000" b="1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nd</a:t>
                      </a: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86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Inventories provided to Corporate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000" b="1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nd</a:t>
                      </a: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74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Payroll Entries Uploaded to ShareFile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Payroll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M3 Labor Management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000" b="1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nd</a:t>
                      </a: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617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Tax Exemption Reports Provided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000" b="1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nd</a:t>
                      </a: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510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Payroll JEs Posted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000" b="1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nd</a:t>
                      </a: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313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Payroll Accrual Posted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0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nd</a:t>
                      </a: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255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Bank Recs Completed Through EOM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563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Reconcile Credit Cards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(Manager Card &amp; Corp CC)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986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Confirm Ledgers Balance to Balance Sheet </a:t>
                      </a:r>
                      <a:b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(City Ledger, Guest ledger, Advanced Deposits, etc.)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Recurring JEs posted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955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Prepaid JEs posted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879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Close AP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659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03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3EF7C-B20C-1EC7-CFEC-7FF2553C0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49C62FF-EC1D-55E2-A640-66628A92C4D3}"/>
              </a:ext>
            </a:extLst>
          </p:cNvPr>
          <p:cNvSpPr txBox="1">
            <a:spLocks/>
          </p:cNvSpPr>
          <p:nvPr/>
        </p:nvSpPr>
        <p:spPr>
          <a:xfrm>
            <a:off x="-2" y="64004"/>
            <a:ext cx="2010409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dirty="0">
                <a:solidFill>
                  <a:srgbClr val="AE85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Recurring Accounting Functions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1A7E3D-0C0F-CCE4-2083-A26E151BE2D3}"/>
              </a:ext>
            </a:extLst>
          </p:cNvPr>
          <p:cNvCxnSpPr/>
          <p:nvPr/>
        </p:nvCxnSpPr>
        <p:spPr>
          <a:xfrm>
            <a:off x="355712" y="1220451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AB053E-9E62-6910-EBB4-5FC1F3C69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2287"/>
              </p:ext>
            </p:extLst>
          </p:nvPr>
        </p:nvGraphicFramePr>
        <p:xfrm>
          <a:off x="326127" y="1446624"/>
          <a:ext cx="1945183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647">
                  <a:extLst>
                    <a:ext uri="{9D8B030D-6E8A-4147-A177-3AD203B41FA5}">
                      <a16:colId xmlns:a16="http://schemas.microsoft.com/office/drawing/2014/main" val="2089184653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4260695151"/>
                    </a:ext>
                  </a:extLst>
                </a:gridCol>
                <a:gridCol w="3416968">
                  <a:extLst>
                    <a:ext uri="{9D8B030D-6E8A-4147-A177-3AD203B41FA5}">
                      <a16:colId xmlns:a16="http://schemas.microsoft.com/office/drawing/2014/main" val="1864927314"/>
                    </a:ext>
                  </a:extLst>
                </a:gridCol>
                <a:gridCol w="2883129">
                  <a:extLst>
                    <a:ext uri="{9D8B030D-6E8A-4147-A177-3AD203B41FA5}">
                      <a16:colId xmlns:a16="http://schemas.microsoft.com/office/drawing/2014/main" val="2534657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Month End Analytical Tasks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Dimension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M3 Pro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Dates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1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Bank Rec Variances Answered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Corp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M3 Pro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462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Bank Recs Finalized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→ Hotel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269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Franchise Invoice Posted to AP and Accrued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→ 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→ M3 Pro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94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Prelim Review Sent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→ Hotel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108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Property Reclasses Provided and Posted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M3 Pro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46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Property Accruals Provided and Posted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M3 Pro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437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Financial Statements in Balance (BS and P&amp;L)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86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Property Final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Corporate Acct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4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Prepare Financials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Hotel ↔ 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617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Close GL for Period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510165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C2C9B9-76E9-6A36-14C3-D0556C658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74735"/>
              </p:ext>
            </p:extLst>
          </p:nvPr>
        </p:nvGraphicFramePr>
        <p:xfrm>
          <a:off x="372308" y="6299051"/>
          <a:ext cx="19451839" cy="31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647">
                  <a:extLst>
                    <a:ext uri="{9D8B030D-6E8A-4147-A177-3AD203B41FA5}">
                      <a16:colId xmlns:a16="http://schemas.microsoft.com/office/drawing/2014/main" val="2089184653"/>
                    </a:ext>
                  </a:extLst>
                </a:gridCol>
                <a:gridCol w="3465095">
                  <a:extLst>
                    <a:ext uri="{9D8B030D-6E8A-4147-A177-3AD203B41FA5}">
                      <a16:colId xmlns:a16="http://schemas.microsoft.com/office/drawing/2014/main" val="4260695151"/>
                    </a:ext>
                  </a:extLst>
                </a:gridCol>
                <a:gridCol w="3416968">
                  <a:extLst>
                    <a:ext uri="{9D8B030D-6E8A-4147-A177-3AD203B41FA5}">
                      <a16:colId xmlns:a16="http://schemas.microsoft.com/office/drawing/2014/main" val="1864927314"/>
                    </a:ext>
                  </a:extLst>
                </a:gridCol>
                <a:gridCol w="2883129">
                  <a:extLst>
                    <a:ext uri="{9D8B030D-6E8A-4147-A177-3AD203B41FA5}">
                      <a16:colId xmlns:a16="http://schemas.microsoft.com/office/drawing/2014/main" val="2534657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Month End Behind The Scenes Tasks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Dimension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M3 Pro Process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Dates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1325932"/>
                  </a:ext>
                </a:extLst>
              </a:tr>
              <a:tr h="452804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Tax Calculation Prepared/Sent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→ HMA Corporate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4626540"/>
                  </a:ext>
                </a:extLst>
              </a:tr>
              <a:tr h="347059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Tax Calculation Approved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HMA Corporate → M3 Pro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2695786"/>
                  </a:ext>
                </a:extLst>
              </a:tr>
              <a:tr h="44331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Paper Taxes Submitted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949342"/>
                  </a:ext>
                </a:extLst>
              </a:tr>
              <a:tr h="43126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Tax Invoices posted to AP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86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Tax Backup Saved to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Sharefile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4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Balance Sheet Reconciliation Complete and Uploaded in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Adra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M3 Pro Task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r>
                        <a:rPr lang="en-US" sz="2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617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All Treasury Functions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Corporate Acct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HMA Corporate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Daily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777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10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43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15C13C7-0D64-7904-4A7F-F8D08CE3FB77}"/>
              </a:ext>
            </a:extLst>
          </p:cNvPr>
          <p:cNvSpPr txBox="1">
            <a:spLocks/>
          </p:cNvSpPr>
          <p:nvPr/>
        </p:nvSpPr>
        <p:spPr>
          <a:xfrm>
            <a:off x="558799" y="2829055"/>
            <a:ext cx="19485031" cy="545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What:  </a:t>
            </a:r>
            <a:r>
              <a:rPr lang="en-US" sz="4000" b="0" dirty="0">
                <a:solidFill>
                  <a:schemeClr val="tx2"/>
                </a:solidFill>
              </a:rPr>
              <a:t>Recurring Accounting Functions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Who:  </a:t>
            </a:r>
            <a:r>
              <a:rPr lang="en-US" sz="4000" b="0" dirty="0">
                <a:solidFill>
                  <a:schemeClr val="tx2"/>
                </a:solidFill>
              </a:rPr>
              <a:t>Dimension Home Office </a:t>
            </a:r>
            <a:r>
              <a:rPr lang="en-US" sz="4000" b="0" dirty="0">
                <a:solidFill>
                  <a:schemeClr val="tx2"/>
                </a:solidFill>
                <a:latin typeface="Aptos Narrow" panose="020B0004020202020204" pitchFamily="34" charset="0"/>
              </a:rPr>
              <a:t>→</a:t>
            </a:r>
            <a:r>
              <a:rPr lang="en-US" sz="4000" b="0" dirty="0">
                <a:solidFill>
                  <a:schemeClr val="tx2"/>
                </a:solidFill>
              </a:rPr>
              <a:t> M3 Pro Services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When:  </a:t>
            </a:r>
            <a:r>
              <a:rPr lang="en-US" sz="4000" b="0" dirty="0">
                <a:solidFill>
                  <a:schemeClr val="tx2"/>
                </a:solidFill>
              </a:rPr>
              <a:t>November Go-Live, First Close in December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Where:  </a:t>
            </a:r>
            <a:r>
              <a:rPr lang="en-US" sz="4000" b="0" dirty="0">
                <a:solidFill>
                  <a:schemeClr val="tx2"/>
                </a:solidFill>
              </a:rPr>
              <a:t>Sage </a:t>
            </a:r>
            <a:r>
              <a:rPr lang="en-US" sz="4000" b="0" dirty="0">
                <a:solidFill>
                  <a:schemeClr val="tx2"/>
                </a:solidFill>
                <a:latin typeface="Aptos Narrow" panose="020B0004020202020204" pitchFamily="34" charset="0"/>
              </a:rPr>
              <a:t>→</a:t>
            </a:r>
            <a:r>
              <a:rPr lang="en-US" sz="4000" b="0" dirty="0">
                <a:solidFill>
                  <a:schemeClr val="tx2"/>
                </a:solidFill>
              </a:rPr>
              <a:t> M3 Accounting Core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How:  </a:t>
            </a:r>
            <a:r>
              <a:rPr lang="en-US" sz="4000" b="0" dirty="0">
                <a:solidFill>
                  <a:schemeClr val="tx2"/>
                </a:solidFill>
              </a:rPr>
              <a:t>Training and Support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2"/>
                </a:solidFill>
              </a:rPr>
              <a:t>              </a:t>
            </a:r>
            <a:r>
              <a:rPr lang="en-US" sz="4000" b="0" dirty="0">
                <a:solidFill>
                  <a:schemeClr val="tx2"/>
                </a:solidFill>
              </a:rPr>
              <a:t>Discuss Specific Job Duties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34E335-4C3E-85C2-AFD2-36729D884708}"/>
              </a:ext>
            </a:extLst>
          </p:cNvPr>
          <p:cNvSpPr txBox="1">
            <a:spLocks/>
          </p:cNvSpPr>
          <p:nvPr/>
        </p:nvSpPr>
        <p:spPr>
          <a:xfrm>
            <a:off x="-2" y="930275"/>
            <a:ext cx="2010409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dirty="0">
                <a:solidFill>
                  <a:srgbClr val="8A0000"/>
                </a:solidFill>
              </a:rPr>
              <a:t>Dimension Home Office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Aptos Narrow" panose="020B0004020202020204" pitchFamily="34" charset="0"/>
              </a:rPr>
              <a:t>→ </a:t>
            </a:r>
            <a:r>
              <a:rPr lang="en-US" dirty="0">
                <a:solidFill>
                  <a:srgbClr val="AE85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M3 Pro Services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CBF213-02EB-3783-D494-543B2189211C}"/>
              </a:ext>
            </a:extLst>
          </p:cNvPr>
          <p:cNvCxnSpPr/>
          <p:nvPr/>
        </p:nvCxnSpPr>
        <p:spPr>
          <a:xfrm>
            <a:off x="147166" y="2279227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7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AF4A5-989C-C05C-0C2C-F3E0FA8A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E47F-7580-8C1B-7D4F-8430991C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917"/>
            <a:ext cx="20104099" cy="9302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Putting This Change in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04AB3-2952-C2F7-5A30-FBCC3D892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4831" y="1489684"/>
            <a:ext cx="11026775" cy="9479518"/>
          </a:xfrm>
          <a:ln>
            <a:noFill/>
          </a:ln>
        </p:spPr>
        <p:txBody>
          <a:bodyPr/>
          <a:lstStyle/>
          <a:p>
            <a:r>
              <a:rPr lang="en-US" sz="2800" b="1" u="sng">
                <a:solidFill>
                  <a:srgbClr val="8A0000"/>
                </a:solidFill>
              </a:rPr>
              <a:t>Dimension Hospitality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ProfitSword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Sage Accounting</a:t>
            </a:r>
          </a:p>
          <a:p>
            <a:pPr marL="571500" indent="-571500">
              <a:buFont typeface="+mj-lt"/>
              <a:buAutoNum type="arabicPeriod"/>
            </a:pP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Avendra/</a:t>
            </a:r>
            <a:r>
              <a:rPr lang="en-US" sz="2800" err="1">
                <a:solidFill>
                  <a:srgbClr val="8A0000"/>
                </a:solidFill>
              </a:rPr>
              <a:t>iBuyEfficient</a:t>
            </a: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Corporate AP Team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Ramp Purchasing Cards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Amazon Business Accounts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CTM Travel Management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Fintech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Sertifi</a:t>
            </a:r>
          </a:p>
          <a:p>
            <a:pPr marL="571500" indent="-571500">
              <a:buFont typeface="+mj-lt"/>
              <a:buAutoNum type="arabicPeriod"/>
            </a:pP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</a:t>
            </a:r>
            <a:r>
              <a:rPr lang="en-US" sz="2800" err="1">
                <a:solidFill>
                  <a:srgbClr val="8A0000"/>
                </a:solidFill>
              </a:rPr>
              <a:t>Certrax</a:t>
            </a:r>
            <a:r>
              <a:rPr lang="en-US" sz="2800">
                <a:solidFill>
                  <a:srgbClr val="8A0000"/>
                </a:solidFill>
              </a:rPr>
              <a:t> &amp; </a:t>
            </a:r>
            <a:r>
              <a:rPr lang="en-US" sz="2800" err="1">
                <a:solidFill>
                  <a:srgbClr val="8A0000"/>
                </a:solidFill>
              </a:rPr>
              <a:t>Pertrax</a:t>
            </a: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</a:t>
            </a:r>
            <a:r>
              <a:rPr lang="en-US" sz="2800" err="1">
                <a:solidFill>
                  <a:srgbClr val="8A0000"/>
                </a:solidFill>
              </a:rPr>
              <a:t>Quore</a:t>
            </a: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Work Records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err="1">
                <a:solidFill>
                  <a:srgbClr val="8A0000"/>
                </a:solidFill>
              </a:rPr>
              <a:t>Unifocus</a:t>
            </a: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err="1">
                <a:solidFill>
                  <a:srgbClr val="8A0000"/>
                </a:solidFill>
              </a:rPr>
              <a:t>Unifocus</a:t>
            </a:r>
            <a:endParaRPr lang="en-US" sz="2800">
              <a:solidFill>
                <a:srgbClr val="8A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DH ProfitSword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>
                <a:solidFill>
                  <a:srgbClr val="8A0000"/>
                </a:solidFill>
              </a:rPr>
              <a:t>Avendra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1E0069-DAE5-17A7-7C41-9AF92A0805BD}"/>
              </a:ext>
            </a:extLst>
          </p:cNvPr>
          <p:cNvSpPr txBox="1">
            <a:spLocks/>
          </p:cNvSpPr>
          <p:nvPr/>
        </p:nvSpPr>
        <p:spPr>
          <a:xfrm>
            <a:off x="13241213" y="1489685"/>
            <a:ext cx="7421780" cy="9910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50" b="0" i="0">
                <a:solidFill>
                  <a:schemeClr val="bg1"/>
                </a:solidFill>
                <a:latin typeface="Poppins Medium"/>
                <a:ea typeface="+mn-ea"/>
                <a:cs typeface="Poppins Medium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AE853F"/>
                </a:solidFill>
              </a:rPr>
              <a:t>HM Alpha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HMA ProfitSword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M3 Accounting Core / </a:t>
            </a:r>
            <a:r>
              <a:rPr lang="en-US" sz="2800" dirty="0" err="1">
                <a:solidFill>
                  <a:srgbClr val="AE853F"/>
                </a:solidFill>
              </a:rPr>
              <a:t>Adra</a:t>
            </a:r>
            <a:endParaRPr lang="en-US" sz="2800" dirty="0">
              <a:solidFill>
                <a:srgbClr val="AE853F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rgbClr val="AE853F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HSM/Birchstreet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BirchPay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Certify Purchasing Cards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HMA Amazon Business Accounts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HMA CTM Travel Management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HMA Fintech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HMA Sertifi</a:t>
            </a: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rgbClr val="AE853F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HMA </a:t>
            </a:r>
            <a:r>
              <a:rPr lang="en-US" sz="2800" dirty="0" err="1">
                <a:solidFill>
                  <a:srgbClr val="AE853F"/>
                </a:solidFill>
              </a:rPr>
              <a:t>Certrax</a:t>
            </a:r>
            <a:r>
              <a:rPr lang="en-US" sz="2800" dirty="0">
                <a:solidFill>
                  <a:srgbClr val="AE853F"/>
                </a:solidFill>
              </a:rPr>
              <a:t> &amp; </a:t>
            </a:r>
            <a:r>
              <a:rPr lang="en-US" sz="2800" dirty="0" err="1">
                <a:solidFill>
                  <a:srgbClr val="AE853F"/>
                </a:solidFill>
              </a:rPr>
              <a:t>Pertrax</a:t>
            </a:r>
            <a:endParaRPr lang="en-US" sz="2800" dirty="0">
              <a:solidFill>
                <a:srgbClr val="AE853F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HMA </a:t>
            </a:r>
            <a:r>
              <a:rPr lang="en-US" sz="2800" dirty="0" err="1">
                <a:solidFill>
                  <a:srgbClr val="AE853F"/>
                </a:solidFill>
              </a:rPr>
              <a:t>Quore</a:t>
            </a:r>
            <a:endParaRPr lang="en-US" sz="2800" dirty="0">
              <a:solidFill>
                <a:srgbClr val="AE853F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rgbClr val="AE853F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HMA Work Records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M3 Labor Management</a:t>
            </a: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rgbClr val="AE853F"/>
              </a:solidFill>
            </a:endParaRP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rgbClr val="AE853F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M3 Labor Management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M3 Insight &amp; HMA Profit Sword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rgbClr val="AE853F"/>
                </a:solidFill>
              </a:rPr>
              <a:t>Birchstreet Inventory</a:t>
            </a: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194FBF-E6F9-2925-A895-48DAC0871852}"/>
              </a:ext>
            </a:extLst>
          </p:cNvPr>
          <p:cNvSpPr txBox="1">
            <a:spLocks/>
          </p:cNvSpPr>
          <p:nvPr/>
        </p:nvSpPr>
        <p:spPr>
          <a:xfrm>
            <a:off x="228448" y="1489685"/>
            <a:ext cx="11026775" cy="10341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50" b="0" i="0">
                <a:solidFill>
                  <a:schemeClr val="bg1"/>
                </a:solidFill>
                <a:latin typeface="Poppins Medium"/>
                <a:ea typeface="+mn-ea"/>
                <a:cs typeface="Poppins Medium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chemeClr val="tx2"/>
                </a:solidFill>
              </a:rPr>
              <a:t>Function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Reporting/Forecasting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Accounting</a:t>
            </a: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Purchasing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Payment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Purchasing Cards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Purchasing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Travel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Beverage Payment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Payments/Contracts</a:t>
            </a: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Certifications/Permits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Maintenance</a:t>
            </a: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Contract Labor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Time &amp; Attendance</a:t>
            </a:r>
          </a:p>
          <a:p>
            <a:pPr marL="571500" indent="-571500">
              <a:buFont typeface="+mj-lt"/>
              <a:buAutoNum type="arabicPeriod"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u="sng" dirty="0">
                <a:solidFill>
                  <a:schemeClr val="tx2"/>
                </a:solidFill>
              </a:rPr>
              <a:t>2025 Implementations</a:t>
            </a:r>
          </a:p>
          <a:p>
            <a:pPr marL="571500" indent="-571500">
              <a:buFont typeface="+mj-lt"/>
              <a:buAutoNum type="arabicPeriod" startAt="14"/>
            </a:pPr>
            <a:r>
              <a:rPr lang="en-US" sz="2800" dirty="0">
                <a:solidFill>
                  <a:schemeClr val="tx2"/>
                </a:solidFill>
              </a:rPr>
              <a:t>Labor Management</a:t>
            </a:r>
          </a:p>
          <a:p>
            <a:pPr marL="571500" indent="-571500">
              <a:buFont typeface="+mj-lt"/>
              <a:buAutoNum type="arabicPeriod" startAt="14"/>
            </a:pPr>
            <a:r>
              <a:rPr lang="en-US" sz="2800" dirty="0">
                <a:solidFill>
                  <a:schemeClr val="tx2"/>
                </a:solidFill>
              </a:rPr>
              <a:t>Analytics</a:t>
            </a:r>
          </a:p>
          <a:p>
            <a:pPr marL="571500" indent="-571500">
              <a:buFont typeface="+mj-lt"/>
              <a:buAutoNum type="arabicPeriod" startAt="14"/>
            </a:pPr>
            <a:r>
              <a:rPr lang="en-US" sz="2800" dirty="0">
                <a:solidFill>
                  <a:schemeClr val="tx2"/>
                </a:solidFill>
              </a:rPr>
              <a:t>Inventory</a:t>
            </a:r>
          </a:p>
          <a:p>
            <a:pPr marL="571500" indent="-571500">
              <a:buFont typeface="+mj-lt"/>
              <a:buAutoNum type="arabicPeriod" startAt="14"/>
            </a:pPr>
            <a:endParaRPr lang="en-US" sz="28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526BC5-13AD-D91E-4869-09018088D99F}"/>
              </a:ext>
            </a:extLst>
          </p:cNvPr>
          <p:cNvSpPr/>
          <p:nvPr/>
        </p:nvSpPr>
        <p:spPr>
          <a:xfrm>
            <a:off x="5952565" y="1244716"/>
            <a:ext cx="13923087" cy="7723438"/>
          </a:xfrm>
          <a:prstGeom prst="roundRect">
            <a:avLst>
              <a:gd name="adj" fmla="val 3689"/>
            </a:avLst>
          </a:prstGeom>
          <a:noFill/>
          <a:ln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F7798-C15A-F6CA-4E81-C9568B72EE44}"/>
              </a:ext>
            </a:extLst>
          </p:cNvPr>
          <p:cNvSpPr txBox="1"/>
          <p:nvPr/>
        </p:nvSpPr>
        <p:spPr>
          <a:xfrm>
            <a:off x="11682340" y="824645"/>
            <a:ext cx="161150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>
                <a:solidFill>
                  <a:srgbClr val="AE853F"/>
                </a:solidFill>
                <a:latin typeface="Aptos Narrow" panose="020B0004020202020204" pitchFamily="34" charset="0"/>
              </a:rPr>
              <a:t>→</a:t>
            </a:r>
            <a:endParaRPr lang="en-US" sz="11500" b="1">
              <a:solidFill>
                <a:srgbClr val="AE853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576734-3733-760D-07E6-D1EF974FEB26}"/>
              </a:ext>
            </a:extLst>
          </p:cNvPr>
          <p:cNvSpPr/>
          <p:nvPr/>
        </p:nvSpPr>
        <p:spPr>
          <a:xfrm>
            <a:off x="5952565" y="9334721"/>
            <a:ext cx="13923087" cy="1891171"/>
          </a:xfrm>
          <a:prstGeom prst="roundRect">
            <a:avLst/>
          </a:prstGeom>
          <a:noFill/>
          <a:ln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753A2F-C9BF-525E-5467-CC91AD0DF025}"/>
              </a:ext>
            </a:extLst>
          </p:cNvPr>
          <p:cNvSpPr txBox="1"/>
          <p:nvPr/>
        </p:nvSpPr>
        <p:spPr>
          <a:xfrm>
            <a:off x="11682340" y="9301047"/>
            <a:ext cx="161150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>
                <a:solidFill>
                  <a:srgbClr val="AE853F"/>
                </a:solidFill>
                <a:latin typeface="Aptos Narrow" panose="020B0004020202020204" pitchFamily="34" charset="0"/>
              </a:rPr>
              <a:t>→</a:t>
            </a:r>
            <a:endParaRPr lang="en-US" sz="11500" b="1">
              <a:solidFill>
                <a:srgbClr val="AE853F"/>
              </a:solidFill>
            </a:endParaRPr>
          </a:p>
        </p:txBody>
      </p:sp>
      <p:pic>
        <p:nvPicPr>
          <p:cNvPr id="12" name="Graphic 11" descr="Star with solid fill">
            <a:extLst>
              <a:ext uri="{FF2B5EF4-FFF2-40B4-BE49-F238E27FC236}">
                <a16:creationId xmlns:a16="http://schemas.microsoft.com/office/drawing/2014/main" id="{61965343-1A40-38E7-43B0-04728544B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6329" y="3293919"/>
            <a:ext cx="274320" cy="274320"/>
          </a:xfrm>
          <a:prstGeom prst="rect">
            <a:avLst/>
          </a:prstGeom>
        </p:spPr>
      </p:pic>
      <p:pic>
        <p:nvPicPr>
          <p:cNvPr id="13" name="Graphic 12" descr="Star with solid fill">
            <a:extLst>
              <a:ext uri="{FF2B5EF4-FFF2-40B4-BE49-F238E27FC236}">
                <a16:creationId xmlns:a16="http://schemas.microsoft.com/office/drawing/2014/main" id="{1FD52682-4D8A-EFCC-1919-642D6167D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3262" y="3676048"/>
            <a:ext cx="274320" cy="274320"/>
          </a:xfrm>
          <a:prstGeom prst="rect">
            <a:avLst/>
          </a:prstGeom>
        </p:spPr>
      </p:pic>
      <p:pic>
        <p:nvPicPr>
          <p:cNvPr id="14" name="Graphic 13" descr="Star with solid fill">
            <a:extLst>
              <a:ext uri="{FF2B5EF4-FFF2-40B4-BE49-F238E27FC236}">
                <a16:creationId xmlns:a16="http://schemas.microsoft.com/office/drawing/2014/main" id="{AD7254F7-80C2-0890-D446-B118B27C4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374" y="4138005"/>
            <a:ext cx="274320" cy="274320"/>
          </a:xfrm>
          <a:prstGeom prst="rect">
            <a:avLst/>
          </a:prstGeom>
        </p:spPr>
      </p:pic>
      <p:pic>
        <p:nvPicPr>
          <p:cNvPr id="15" name="Graphic 14" descr="Star with solid fill">
            <a:extLst>
              <a:ext uri="{FF2B5EF4-FFF2-40B4-BE49-F238E27FC236}">
                <a16:creationId xmlns:a16="http://schemas.microsoft.com/office/drawing/2014/main" id="{7DDE0437-76C2-2B11-D7A6-85FDDEA2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9200" y="8397038"/>
            <a:ext cx="274320" cy="274320"/>
          </a:xfrm>
          <a:prstGeom prst="rect">
            <a:avLst/>
          </a:prstGeom>
        </p:spPr>
      </p:pic>
      <p:pic>
        <p:nvPicPr>
          <p:cNvPr id="16" name="Graphic 15" descr="Star with solid fill">
            <a:extLst>
              <a:ext uri="{FF2B5EF4-FFF2-40B4-BE49-F238E27FC236}">
                <a16:creationId xmlns:a16="http://schemas.microsoft.com/office/drawing/2014/main" id="{38DF75CA-518A-B866-98F8-487D9C5BA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33848" y="202988"/>
            <a:ext cx="274320" cy="274320"/>
          </a:xfrm>
          <a:prstGeom prst="rect">
            <a:avLst/>
          </a:prstGeom>
        </p:spPr>
      </p:pic>
      <p:pic>
        <p:nvPicPr>
          <p:cNvPr id="17" name="Graphic 16" descr="Star with solid fill">
            <a:extLst>
              <a:ext uri="{FF2B5EF4-FFF2-40B4-BE49-F238E27FC236}">
                <a16:creationId xmlns:a16="http://schemas.microsoft.com/office/drawing/2014/main" id="{9592CE70-BD4A-B3D2-63FA-889733BBB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0518" y="2412373"/>
            <a:ext cx="274320" cy="2743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AC1115-865E-F6E5-9281-63C26D1C9B32}"/>
              </a:ext>
            </a:extLst>
          </p:cNvPr>
          <p:cNvSpPr txBox="1"/>
          <p:nvPr/>
        </p:nvSpPr>
        <p:spPr>
          <a:xfrm>
            <a:off x="16695881" y="172918"/>
            <a:ext cx="34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= Major System Change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939D91-7D0D-F03A-8ADC-DF45B749DCB7}"/>
              </a:ext>
            </a:extLst>
          </p:cNvPr>
          <p:cNvSpPr/>
          <p:nvPr/>
        </p:nvSpPr>
        <p:spPr>
          <a:xfrm>
            <a:off x="160420" y="2341196"/>
            <a:ext cx="19564494" cy="2120825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B42D21-1801-0B9F-B28D-EF93C1D6C498}"/>
              </a:ext>
            </a:extLst>
          </p:cNvPr>
          <p:cNvSpPr/>
          <p:nvPr/>
        </p:nvSpPr>
        <p:spPr>
          <a:xfrm>
            <a:off x="160420" y="8326553"/>
            <a:ext cx="19564494" cy="403082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87BF-B510-9872-12CF-E22E408A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B2B6-C2C7-0C70-F578-75976BBC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5188"/>
            <a:ext cx="20104099" cy="9302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336F7-5E3F-850F-B922-FB2ED74D732A}"/>
              </a:ext>
            </a:extLst>
          </p:cNvPr>
          <p:cNvSpPr txBox="1"/>
          <p:nvPr/>
        </p:nvSpPr>
        <p:spPr>
          <a:xfrm>
            <a:off x="5080000" y="4743899"/>
            <a:ext cx="134641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Balance Sheet Reconciliations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	Monthly. Balance and track documentation. (DOFs will now have visibility)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Bank Reconciliations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	Daily. Know what is received and reported as cash. (DOFs will now have visibility)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Working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	Reconciled with balance sheet accounts and embedded excel backups.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Analytical Reviews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	Monthly. Review of financial statements.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Sales/Use/Occupancy Tax Filing &amp; Remittance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	Calculate tax filings and remit payments.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0C5C81A-82BE-2BFF-9DA4-F8584B64D9A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2010409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Who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5E1574-11FC-087A-D209-D96AAE7FAE71}"/>
              </a:ext>
            </a:extLst>
          </p:cNvPr>
          <p:cNvSpPr txBox="1">
            <a:spLocks/>
          </p:cNvSpPr>
          <p:nvPr/>
        </p:nvSpPr>
        <p:spPr>
          <a:xfrm>
            <a:off x="-2" y="930275"/>
            <a:ext cx="2010409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sz="4800" dirty="0">
                <a:solidFill>
                  <a:srgbClr val="8A0000"/>
                </a:solidFill>
              </a:rPr>
              <a:t>Dimension Home Office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>
                <a:solidFill>
                  <a:schemeClr val="tx2"/>
                </a:solidFill>
                <a:latin typeface="Aptos Narrow" panose="020B0004020202020204" pitchFamily="34" charset="0"/>
              </a:rPr>
              <a:t>→ </a:t>
            </a:r>
            <a:r>
              <a:rPr lang="en-US" sz="4800" dirty="0">
                <a:solidFill>
                  <a:srgbClr val="AE85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M3 Pro Services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246221-DC89-6A87-ADFC-F5FE6B3D03A3}"/>
              </a:ext>
            </a:extLst>
          </p:cNvPr>
          <p:cNvCxnSpPr/>
          <p:nvPr/>
        </p:nvCxnSpPr>
        <p:spPr>
          <a:xfrm>
            <a:off x="147166" y="2279227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B0C9E3-BCC5-DADC-1F77-087E20185084}"/>
              </a:ext>
            </a:extLst>
          </p:cNvPr>
          <p:cNvSpPr txBox="1"/>
          <p:nvPr/>
        </p:nvSpPr>
        <p:spPr>
          <a:xfrm>
            <a:off x="2115" y="3620813"/>
            <a:ext cx="20101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M3 Pro Services will be your new “Home Office Accountant”</a:t>
            </a:r>
          </a:p>
        </p:txBody>
      </p:sp>
    </p:spTree>
    <p:extLst>
      <p:ext uri="{BB962C8B-B14F-4D97-AF65-F5344CB8AC3E}">
        <p14:creationId xmlns:p14="http://schemas.microsoft.com/office/powerpoint/2010/main" val="76966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7F4B-23F9-3DB0-BCD5-FC73355AE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285424F-7EBA-9E19-6EB7-6DF49EAC61C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010409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When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E90CAFB-CE9D-280C-D72C-3E73DA1F488B}"/>
              </a:ext>
            </a:extLst>
          </p:cNvPr>
          <p:cNvSpPr txBox="1">
            <a:spLocks/>
          </p:cNvSpPr>
          <p:nvPr/>
        </p:nvSpPr>
        <p:spPr>
          <a:xfrm>
            <a:off x="0" y="1058987"/>
            <a:ext cx="20104099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r>
              <a:rPr lang="en-US" dirty="0">
                <a:solidFill>
                  <a:srgbClr val="8A0000"/>
                </a:solidFill>
              </a:rPr>
              <a:t>Dimension Home Office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Aptos Narrow" panose="020B0004020202020204" pitchFamily="34" charset="0"/>
              </a:rPr>
              <a:t>→ </a:t>
            </a:r>
            <a:r>
              <a:rPr lang="en-US" dirty="0">
                <a:solidFill>
                  <a:srgbClr val="AE85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M3 Pro Services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E88349-D133-3D7B-313F-4B78456FBCDF}"/>
              </a:ext>
            </a:extLst>
          </p:cNvPr>
          <p:cNvCxnSpPr/>
          <p:nvPr/>
        </p:nvCxnSpPr>
        <p:spPr>
          <a:xfrm>
            <a:off x="309533" y="5361223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2086B49-F023-1627-5245-24AAF2F3C548}"/>
              </a:ext>
            </a:extLst>
          </p:cNvPr>
          <p:cNvSpPr txBox="1">
            <a:spLocks/>
          </p:cNvSpPr>
          <p:nvPr/>
        </p:nvSpPr>
        <p:spPr>
          <a:xfrm>
            <a:off x="1" y="1963269"/>
            <a:ext cx="20104099" cy="309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Poppins"/>
                <a:ea typeface="+mj-ea"/>
                <a:cs typeface="Poppins"/>
              </a:defRPr>
            </a:lvl1pPr>
          </a:lstStyle>
          <a:p>
            <a:pPr algn="ctr"/>
            <a:endParaRPr lang="en-US" sz="2400" dirty="0">
              <a:solidFill>
                <a:srgbClr val="8A0000"/>
              </a:solidFill>
            </a:endParaRPr>
          </a:p>
          <a:p>
            <a:pPr algn="ctr"/>
            <a:r>
              <a:rPr lang="en-US" dirty="0">
                <a:solidFill>
                  <a:srgbClr val="8A0000"/>
                </a:solidFill>
              </a:rPr>
              <a:t>September </a:t>
            </a:r>
            <a:r>
              <a:rPr lang="en-US" sz="4800" b="0" dirty="0">
                <a:solidFill>
                  <a:srgbClr val="8A0000"/>
                </a:solidFill>
              </a:rPr>
              <a:t>(close with Dimension by Oct 15)</a:t>
            </a:r>
          </a:p>
          <a:p>
            <a:pPr algn="ctr"/>
            <a:r>
              <a:rPr lang="en-US" dirty="0">
                <a:solidFill>
                  <a:srgbClr val="8A0000"/>
                </a:solidFill>
              </a:rPr>
              <a:t>October </a:t>
            </a:r>
            <a:r>
              <a:rPr lang="en-US" sz="4800" b="0" dirty="0">
                <a:solidFill>
                  <a:srgbClr val="8A0000"/>
                </a:solidFill>
              </a:rPr>
              <a:t>(close with Dimension by Nov 15)</a:t>
            </a:r>
          </a:p>
          <a:p>
            <a:pPr algn="ctr"/>
            <a:r>
              <a:rPr lang="en-US" dirty="0">
                <a:solidFill>
                  <a:srgbClr val="AE853F"/>
                </a:solidFill>
              </a:rPr>
              <a:t>November </a:t>
            </a:r>
            <a:r>
              <a:rPr lang="en-US" sz="4800" b="0" dirty="0">
                <a:solidFill>
                  <a:srgbClr val="AE853F"/>
                </a:solidFill>
              </a:rPr>
              <a:t>(close with M3 Pro Services by Dec 12)</a:t>
            </a:r>
            <a:endParaRPr lang="en-US" b="0" dirty="0">
              <a:solidFill>
                <a:srgbClr val="AE853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591F34-0D60-F9B4-8945-A140D6A8750B}"/>
              </a:ext>
            </a:extLst>
          </p:cNvPr>
          <p:cNvCxnSpPr>
            <a:cxnSpLocks/>
          </p:cNvCxnSpPr>
          <p:nvPr/>
        </p:nvCxnSpPr>
        <p:spPr>
          <a:xfrm>
            <a:off x="2218267" y="2077970"/>
            <a:ext cx="15629466" cy="0"/>
          </a:xfrm>
          <a:prstGeom prst="line">
            <a:avLst/>
          </a:prstGeom>
          <a:ln w="76200">
            <a:solidFill>
              <a:srgbClr val="AE85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F218C14-19A0-580B-2572-29624F9829F2}"/>
              </a:ext>
            </a:extLst>
          </p:cNvPr>
          <p:cNvSpPr/>
          <p:nvPr/>
        </p:nvSpPr>
        <p:spPr>
          <a:xfrm>
            <a:off x="33866" y="7399867"/>
            <a:ext cx="4846320" cy="27432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September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▪  </a:t>
            </a:r>
            <a:r>
              <a:rPr lang="en-US" sz="2400" dirty="0">
                <a:solidFill>
                  <a:schemeClr val="bg1"/>
                </a:solidFill>
              </a:rPr>
              <a:t>System Building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▪  </a:t>
            </a:r>
            <a:r>
              <a:rPr lang="en-US" sz="2400" dirty="0">
                <a:solidFill>
                  <a:schemeClr val="bg1"/>
                </a:solidFill>
              </a:rPr>
              <a:t>Chart of Accounts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57B5C4A0-2C0C-E8DC-C97F-364EE86F57C7}"/>
              </a:ext>
            </a:extLst>
          </p:cNvPr>
          <p:cNvSpPr/>
          <p:nvPr/>
        </p:nvSpPr>
        <p:spPr>
          <a:xfrm>
            <a:off x="5096933" y="7399867"/>
            <a:ext cx="4846320" cy="27432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October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▪  </a:t>
            </a:r>
            <a:r>
              <a:rPr lang="en-US" sz="2400" dirty="0">
                <a:solidFill>
                  <a:schemeClr val="bg1"/>
                </a:solidFill>
              </a:rPr>
              <a:t>System Integration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(ProfitSword, </a:t>
            </a:r>
            <a:r>
              <a:rPr lang="en-US" sz="2400" dirty="0" err="1">
                <a:solidFill>
                  <a:schemeClr val="bg1"/>
                </a:solidFill>
              </a:rPr>
              <a:t>BirchStreet</a:t>
            </a:r>
            <a:r>
              <a:rPr lang="en-US" sz="2400" dirty="0">
                <a:solidFill>
                  <a:schemeClr val="bg1"/>
                </a:solidFill>
              </a:rPr>
              <a:t>, BirchPay, etc.)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▪  </a:t>
            </a:r>
            <a:r>
              <a:rPr lang="en-US" sz="2400" dirty="0">
                <a:solidFill>
                  <a:schemeClr val="bg1"/>
                </a:solidFill>
              </a:rPr>
              <a:t>Training - help.m3as.com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1CA1BBE-C28D-2CF2-334B-317619A82CDB}"/>
              </a:ext>
            </a:extLst>
          </p:cNvPr>
          <p:cNvSpPr/>
          <p:nvPr/>
        </p:nvSpPr>
        <p:spPr>
          <a:xfrm>
            <a:off x="10160000" y="7399867"/>
            <a:ext cx="4846320" cy="27432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November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▪  </a:t>
            </a:r>
            <a:r>
              <a:rPr lang="en-US" sz="2400" dirty="0">
                <a:solidFill>
                  <a:schemeClr val="bg1"/>
                </a:solidFill>
              </a:rPr>
              <a:t>Training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▪  </a:t>
            </a:r>
            <a:r>
              <a:rPr lang="en-US" sz="2400" dirty="0">
                <a:solidFill>
                  <a:schemeClr val="bg1"/>
                </a:solidFill>
              </a:rPr>
              <a:t>Daily Reporting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▪  </a:t>
            </a:r>
            <a:r>
              <a:rPr lang="en-US" sz="2400" dirty="0">
                <a:solidFill>
                  <a:schemeClr val="bg1"/>
                </a:solidFill>
              </a:rPr>
              <a:t>Go-Live November 1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C3A8456A-B5AC-3A97-64F2-18F0C07A606C}"/>
              </a:ext>
            </a:extLst>
          </p:cNvPr>
          <p:cNvSpPr/>
          <p:nvPr/>
        </p:nvSpPr>
        <p:spPr>
          <a:xfrm>
            <a:off x="15223067" y="7399867"/>
            <a:ext cx="4846320" cy="27432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December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ptos Narrow" panose="020B0004020202020204" pitchFamily="34" charset="0"/>
              </a:rPr>
              <a:t>▪  </a:t>
            </a:r>
            <a:r>
              <a:rPr lang="en-US" sz="2400" dirty="0">
                <a:solidFill>
                  <a:schemeClr val="bg1"/>
                </a:solidFill>
              </a:rPr>
              <a:t>First Month-End Close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(November Close Dec 1-12)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1F08-0587-5073-A66B-A44835651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73DE-E7DF-4C21-D076-D8652EC0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8A0000"/>
                </a:solidFill>
              </a:rPr>
              <a:t>Sage Accounting </a:t>
            </a:r>
            <a:r>
              <a:rPr lang="en-US">
                <a:solidFill>
                  <a:schemeClr val="tx2"/>
                </a:solidFill>
                <a:latin typeface="Aptos Narrow" panose="020B0004020202020204" pitchFamily="34" charset="0"/>
              </a:rPr>
              <a:t>→ </a:t>
            </a:r>
            <a:r>
              <a:rPr lang="en-US">
                <a:solidFill>
                  <a:srgbClr val="AE853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M3 Accounting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3DC15-5BD7-F85A-BE58-F38B181ACE95}"/>
              </a:ext>
            </a:extLst>
          </p:cNvPr>
          <p:cNvSpPr txBox="1"/>
          <p:nvPr/>
        </p:nvSpPr>
        <p:spPr>
          <a:xfrm>
            <a:off x="545432" y="1716505"/>
            <a:ext cx="950661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Accounting Process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Continue daily Night Audit Process in ProfitSword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Use Dimension ProfitSword until November 19 (estimate); then switch to HM Alpha ProfitSword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ProfitSword sends Daily Journal Entries to M3 beginning on November 2 with November 1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M3 Daily Reports can be run for November 1 beginning on November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M3 Pro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Monitors/reconciles bank activity throughout the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Completes the Month-End Process with your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Reconciles all Bank Statements &amp; Balance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Month-End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November Month-End spans December 1-12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M3 Pro Services will be your new “Home Office Accountant”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Communicate with M3 Pro Services just as you would have with your Dimension Accountant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Continue to upload monthly items:</a:t>
            </a:r>
          </a:p>
          <a:p>
            <a:pPr marL="914400" lvl="3"/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Tax Exemptions, Inventory, Payroll, Franchise Invoices, Accruals, Reclasses, etc.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2"/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Training and Help can be found at </a:t>
            </a:r>
            <a:r>
              <a:rPr lang="en-US" sz="2400" b="1" u="sng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help.m3as.com</a:t>
            </a:r>
            <a:endParaRPr lang="en-US" sz="2400" b="1" u="sng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A9122-6141-E9DE-E2E1-CFF5B6E17F2D}"/>
              </a:ext>
            </a:extLst>
          </p:cNvPr>
          <p:cNvSpPr txBox="1"/>
          <p:nvPr/>
        </p:nvSpPr>
        <p:spPr>
          <a:xfrm>
            <a:off x="12045462" y="5081945"/>
            <a:ext cx="6787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Month-End Milestones: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Daily Information Uploaded by the 2</a:t>
            </a:r>
            <a:r>
              <a:rPr lang="en-US" sz="2400" baseline="30000"/>
              <a:t>nd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Informational Packs uploaded by the 4</a:t>
            </a:r>
            <a:r>
              <a:rPr lang="en-US" sz="2400" baseline="30000"/>
              <a:t>th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Accounts Payable closed by the 6</a:t>
            </a:r>
            <a:r>
              <a:rPr lang="en-US" sz="2400" baseline="30000"/>
              <a:t>th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Preliminary Close by the 10</a:t>
            </a:r>
            <a:r>
              <a:rPr lang="en-US" sz="2400" baseline="30000"/>
              <a:t>th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Final Close by the 12</a:t>
            </a:r>
            <a:r>
              <a:rPr lang="en-US" sz="2400" baseline="30000"/>
              <a:t>th</a:t>
            </a:r>
            <a:endParaRPr lang="en-US" sz="2400"/>
          </a:p>
          <a:p>
            <a:endParaRPr lang="en-US" sz="24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E24844-2747-A3C8-95B6-4D9965CCCCF3}"/>
              </a:ext>
            </a:extLst>
          </p:cNvPr>
          <p:cNvSpPr/>
          <p:nvPr/>
        </p:nvSpPr>
        <p:spPr>
          <a:xfrm>
            <a:off x="11676184" y="4906098"/>
            <a:ext cx="7156937" cy="2853503"/>
          </a:xfrm>
          <a:prstGeom prst="roundRect">
            <a:avLst/>
          </a:prstGeom>
          <a:noFill/>
          <a:ln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57693-947C-0941-0B61-3E8951C16567}"/>
              </a:ext>
            </a:extLst>
          </p:cNvPr>
          <p:cNvSpPr txBox="1"/>
          <p:nvPr/>
        </p:nvSpPr>
        <p:spPr>
          <a:xfrm>
            <a:off x="12045462" y="2279216"/>
            <a:ext cx="6523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Daily: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Continue all Daily processes in ProfitSword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ProfitSword will export the Daily data into M3</a:t>
            </a:r>
          </a:p>
          <a:p>
            <a:endParaRPr lang="en-US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096F0E-C04B-3301-75DC-9CFE6942D7FC}"/>
              </a:ext>
            </a:extLst>
          </p:cNvPr>
          <p:cNvSpPr/>
          <p:nvPr/>
        </p:nvSpPr>
        <p:spPr>
          <a:xfrm>
            <a:off x="11676185" y="1575827"/>
            <a:ext cx="7156938" cy="2853503"/>
          </a:xfrm>
          <a:prstGeom prst="roundRect">
            <a:avLst/>
          </a:prstGeom>
          <a:noFill/>
          <a:ln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0B477-63F8-4DDC-0F2B-7F122AB6B654}"/>
              </a:ext>
            </a:extLst>
          </p:cNvPr>
          <p:cNvSpPr txBox="1"/>
          <p:nvPr/>
        </p:nvSpPr>
        <p:spPr>
          <a:xfrm>
            <a:off x="11873524" y="8478415"/>
            <a:ext cx="6417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M3 Pro Services Team: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Brandon Lockridge –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Sarina Conway – Senior Accountant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Jess Walker – Staff Accountant</a:t>
            </a:r>
          </a:p>
          <a:p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6F7EB8-3A7E-920E-D8D4-8F9FDB537826}"/>
              </a:ext>
            </a:extLst>
          </p:cNvPr>
          <p:cNvSpPr/>
          <p:nvPr/>
        </p:nvSpPr>
        <p:spPr>
          <a:xfrm>
            <a:off x="11676183" y="8236369"/>
            <a:ext cx="7156937" cy="2853503"/>
          </a:xfrm>
          <a:prstGeom prst="roundRect">
            <a:avLst/>
          </a:prstGeom>
          <a:noFill/>
          <a:ln>
            <a:solidFill>
              <a:srgbClr val="AE85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4F82A-C1CE-73FD-A61C-18CBCF553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9A05-2380-B807-D3D7-35DC08FA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/>
                </a:solidFill>
              </a:rPr>
              <a:t>Support Matrix</a:t>
            </a:r>
            <a:endParaRPr lang="en-US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19918-0AA4-8852-D5F9-4734B2F7CE56}"/>
              </a:ext>
            </a:extLst>
          </p:cNvPr>
          <p:cNvSpPr txBox="1"/>
          <p:nvPr/>
        </p:nvSpPr>
        <p:spPr>
          <a:xfrm>
            <a:off x="259079" y="1061720"/>
            <a:ext cx="152179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Poppins" panose="00000500000000000000" pitchFamily="2" charset="0"/>
                <a:cs typeface="Poppins" panose="00000500000000000000" pitchFamily="2" charset="0"/>
              </a:rPr>
              <a:t>M3 Pro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Executive Sponsor: Tory Waterman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Internal Guide: Matthew Schupbach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Supervisor:     Brandon Lockridge (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brandon.Lockridge@m3as.com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Accountant:   Sarina Conway (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sarina.Conway@m3as.com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Accountant:   Jess Walker (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jess.walker@m3as.com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u="sng" dirty="0">
                <a:latin typeface="Poppins" panose="00000500000000000000" pitchFamily="2" charset="0"/>
                <a:cs typeface="Poppins" panose="00000500000000000000" pitchFamily="2" charset="0"/>
              </a:rPr>
              <a:t>Training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https://help.m3as.com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u="sng" dirty="0">
                <a:latin typeface="Poppins" panose="00000500000000000000" pitchFamily="2" charset="0"/>
                <a:cs typeface="Poppins" panose="00000500000000000000" pitchFamily="2" charset="0"/>
              </a:rPr>
              <a:t>Dedicated Accountant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2B4F5-CD55-20C2-51AB-FCF4B0962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388" y="4131733"/>
            <a:ext cx="13963032" cy="7080968"/>
          </a:xfrm>
          <a:prstGeom prst="rect">
            <a:avLst/>
          </a:prstGeom>
          <a:noFill/>
          <a:ln>
            <a:solidFill>
              <a:srgbClr val="AE853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BB1BD-D490-9275-A1B8-243874C2AFE1}"/>
              </a:ext>
            </a:extLst>
          </p:cNvPr>
          <p:cNvSpPr txBox="1"/>
          <p:nvPr/>
        </p:nvSpPr>
        <p:spPr>
          <a:xfrm>
            <a:off x="269970" y="6321876"/>
            <a:ext cx="57644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Autograph Union Station	Jess Walker</a:t>
            </a:r>
          </a:p>
          <a:p>
            <a:r>
              <a:rPr lang="en-US" dirty="0"/>
              <a:t>DoubleTree Charlotte	Jess Walker</a:t>
            </a:r>
          </a:p>
          <a:p>
            <a:r>
              <a:rPr lang="en-US" b="1" dirty="0"/>
              <a:t>DoubleTree Raleigh	Brandon Lockridge</a:t>
            </a:r>
          </a:p>
          <a:p>
            <a:r>
              <a:rPr lang="en-US" dirty="0"/>
              <a:t>DoubleTree Del Mar	Sarina Conway</a:t>
            </a:r>
          </a:p>
          <a:p>
            <a:r>
              <a:rPr lang="en-US" b="1" dirty="0"/>
              <a:t>DoubleTree Sunrise	Jess Walker</a:t>
            </a:r>
          </a:p>
          <a:p>
            <a:r>
              <a:rPr lang="en-US" dirty="0"/>
              <a:t>Grand Hyatt Nashville	Jess Walker</a:t>
            </a:r>
          </a:p>
          <a:p>
            <a:r>
              <a:rPr lang="en-US" b="1" dirty="0"/>
              <a:t>Hilton Indianapolis	Sarina Conway</a:t>
            </a:r>
          </a:p>
          <a:p>
            <a:r>
              <a:rPr lang="en-US" dirty="0"/>
              <a:t>Hilton Scottsdale		Sarina Conway</a:t>
            </a:r>
          </a:p>
          <a:p>
            <a:r>
              <a:rPr lang="en-US" b="1" dirty="0"/>
              <a:t>Hyatt Valencia		Jess Walker</a:t>
            </a:r>
          </a:p>
          <a:p>
            <a:r>
              <a:rPr lang="en-US" dirty="0"/>
              <a:t>Hyatt Westlake		Jess Walker</a:t>
            </a:r>
          </a:p>
          <a:p>
            <a:r>
              <a:rPr lang="en-US" b="1" dirty="0"/>
              <a:t>Intercontinental N.O.	Sarina Conway</a:t>
            </a:r>
          </a:p>
          <a:p>
            <a:r>
              <a:rPr lang="en-US" dirty="0"/>
              <a:t>JW Marriott Houston	Sarina Conway</a:t>
            </a:r>
          </a:p>
          <a:p>
            <a:r>
              <a:rPr lang="en-US" b="1" dirty="0"/>
              <a:t>Marriott Del Mar		Sarina Conway</a:t>
            </a:r>
          </a:p>
          <a:p>
            <a:r>
              <a:rPr lang="en-US" dirty="0"/>
              <a:t>Marriott Warner Center	Sarina Conway</a:t>
            </a:r>
          </a:p>
          <a:p>
            <a:r>
              <a:rPr lang="en-US" b="1" dirty="0"/>
              <a:t>Westin La Paloma 	Brandon Lockridge</a:t>
            </a:r>
          </a:p>
        </p:txBody>
      </p:sp>
    </p:spTree>
    <p:extLst>
      <p:ext uri="{BB962C8B-B14F-4D97-AF65-F5344CB8AC3E}">
        <p14:creationId xmlns:p14="http://schemas.microsoft.com/office/powerpoint/2010/main" val="46770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82C6-D5C6-4EFF-FFEB-84CDE5EC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62C5F4-3015-D9B9-0B92-3234A4838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58058"/>
              </p:ext>
            </p:extLst>
          </p:nvPr>
        </p:nvGraphicFramePr>
        <p:xfrm>
          <a:off x="270932" y="1305631"/>
          <a:ext cx="19490268" cy="984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088">
                  <a:extLst>
                    <a:ext uri="{9D8B030D-6E8A-4147-A177-3AD203B41FA5}">
                      <a16:colId xmlns:a16="http://schemas.microsoft.com/office/drawing/2014/main" val="2351018346"/>
                    </a:ext>
                  </a:extLst>
                </a:gridCol>
                <a:gridCol w="3794767">
                  <a:extLst>
                    <a:ext uri="{9D8B030D-6E8A-4147-A177-3AD203B41FA5}">
                      <a16:colId xmlns:a16="http://schemas.microsoft.com/office/drawing/2014/main" val="988454524"/>
                    </a:ext>
                  </a:extLst>
                </a:gridCol>
                <a:gridCol w="12745413">
                  <a:extLst>
                    <a:ext uri="{9D8B030D-6E8A-4147-A177-3AD203B41FA5}">
                      <a16:colId xmlns:a16="http://schemas.microsoft.com/office/drawing/2014/main" val="643020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AE85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System</a:t>
                      </a:r>
                    </a:p>
                  </a:txBody>
                  <a:tcPr>
                    <a:solidFill>
                      <a:srgbClr val="AE85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Training Topic</a:t>
                      </a:r>
                    </a:p>
                  </a:txBody>
                  <a:tcPr>
                    <a:solidFill>
                      <a:srgbClr val="AE8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0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62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Corporate/Management of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1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3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Biometrics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9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0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Buying / Approving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8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Receiving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9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Basic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15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BirchStreet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AP Basics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7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BirchStreet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AP 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4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Basic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34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October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BirchStreet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AP Basics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AP Module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94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BirchStreet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1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7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68482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FE771EA-7309-77A7-2C86-94E7A938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917"/>
            <a:ext cx="20104099" cy="9302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System Training Calendar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5D610-0509-7C34-9CA5-B6311C4CC09C}"/>
              </a:ext>
            </a:extLst>
          </p:cNvPr>
          <p:cNvCxnSpPr/>
          <p:nvPr/>
        </p:nvCxnSpPr>
        <p:spPr>
          <a:xfrm>
            <a:off x="282633" y="4937760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F74B85-B5D8-54D1-E48B-19F72721A7F2}"/>
              </a:ext>
            </a:extLst>
          </p:cNvPr>
          <p:cNvCxnSpPr/>
          <p:nvPr/>
        </p:nvCxnSpPr>
        <p:spPr>
          <a:xfrm>
            <a:off x="270932" y="11145662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264E71-7772-886E-B275-006E311084D8}"/>
              </a:ext>
            </a:extLst>
          </p:cNvPr>
          <p:cNvSpPr txBox="1"/>
          <p:nvPr/>
        </p:nvSpPr>
        <p:spPr>
          <a:xfrm>
            <a:off x="14850533" y="5558816"/>
            <a:ext cx="3492269" cy="3416320"/>
          </a:xfrm>
          <a:prstGeom prst="rect">
            <a:avLst/>
          </a:prstGeom>
          <a:solidFill>
            <a:srgbClr val="AE85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M3 Training Tools and Sessions throughout October &amp; November</a:t>
            </a:r>
          </a:p>
        </p:txBody>
      </p:sp>
    </p:spTree>
    <p:extLst>
      <p:ext uri="{BB962C8B-B14F-4D97-AF65-F5344CB8AC3E}">
        <p14:creationId xmlns:p14="http://schemas.microsoft.com/office/powerpoint/2010/main" val="113049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0370A-6AF3-DDA7-D98F-03DBFFB56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7B6E41-F270-A75A-33AA-197C73BF3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63923"/>
              </p:ext>
            </p:extLst>
          </p:nvPr>
        </p:nvGraphicFramePr>
        <p:xfrm>
          <a:off x="270932" y="1305631"/>
          <a:ext cx="19490268" cy="880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088">
                  <a:extLst>
                    <a:ext uri="{9D8B030D-6E8A-4147-A177-3AD203B41FA5}">
                      <a16:colId xmlns:a16="http://schemas.microsoft.com/office/drawing/2014/main" val="2351018346"/>
                    </a:ext>
                  </a:extLst>
                </a:gridCol>
                <a:gridCol w="3794767">
                  <a:extLst>
                    <a:ext uri="{9D8B030D-6E8A-4147-A177-3AD203B41FA5}">
                      <a16:colId xmlns:a16="http://schemas.microsoft.com/office/drawing/2014/main" val="988454524"/>
                    </a:ext>
                  </a:extLst>
                </a:gridCol>
                <a:gridCol w="12745413">
                  <a:extLst>
                    <a:ext uri="{9D8B030D-6E8A-4147-A177-3AD203B41FA5}">
                      <a16:colId xmlns:a16="http://schemas.microsoft.com/office/drawing/2014/main" val="643020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AE85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System</a:t>
                      </a:r>
                    </a:p>
                  </a:txBody>
                  <a:tcPr>
                    <a:solidFill>
                      <a:srgbClr val="AE85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Training Topic</a:t>
                      </a:r>
                    </a:p>
                  </a:txBody>
                  <a:tcPr>
                    <a:solidFill>
                      <a:srgbClr val="AE8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0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62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760819"/>
                  </a:ext>
                </a:extLst>
              </a:tr>
              <a:tr h="497769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AP Module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39982"/>
                  </a:ext>
                </a:extLst>
              </a:tr>
              <a:tr h="497769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Scheduling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1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3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3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0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8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Mobile 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9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Open 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Accounting Core and ProfitSword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14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7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4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M3 Timekeeping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Mobile 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November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1743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4A635F6-578B-11BC-A3D0-3606B3B0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917"/>
            <a:ext cx="20104099" cy="9302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System Training Calendar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3009E8-B33E-7F1E-B6E0-5248C058748C}"/>
              </a:ext>
            </a:extLst>
          </p:cNvPr>
          <p:cNvCxnSpPr/>
          <p:nvPr/>
        </p:nvCxnSpPr>
        <p:spPr>
          <a:xfrm>
            <a:off x="270932" y="6477484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980A69-B26E-B296-1427-77B0EAC5F84A}"/>
              </a:ext>
            </a:extLst>
          </p:cNvPr>
          <p:cNvCxnSpPr/>
          <p:nvPr/>
        </p:nvCxnSpPr>
        <p:spPr>
          <a:xfrm>
            <a:off x="270932" y="10114351"/>
            <a:ext cx="19485032" cy="0"/>
          </a:xfrm>
          <a:prstGeom prst="line">
            <a:avLst/>
          </a:prstGeom>
          <a:ln w="76200">
            <a:solidFill>
              <a:srgbClr val="AE8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F43F1C-DCDF-4518-789B-B1F709F37EEE}"/>
              </a:ext>
            </a:extLst>
          </p:cNvPr>
          <p:cNvSpPr txBox="1"/>
          <p:nvPr/>
        </p:nvSpPr>
        <p:spPr>
          <a:xfrm>
            <a:off x="14867466" y="2453569"/>
            <a:ext cx="3492269" cy="2862322"/>
          </a:xfrm>
          <a:prstGeom prst="rect">
            <a:avLst/>
          </a:prstGeom>
          <a:solidFill>
            <a:srgbClr val="AE85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Open Office Hours for Q&amp;A throughout October &amp; November</a:t>
            </a:r>
          </a:p>
        </p:txBody>
      </p:sp>
    </p:spTree>
    <p:extLst>
      <p:ext uri="{BB962C8B-B14F-4D97-AF65-F5344CB8AC3E}">
        <p14:creationId xmlns:p14="http://schemas.microsoft.com/office/powerpoint/2010/main" val="264822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1495441-29c7-456e-83ba-0ceffadb1984">
      <Terms xmlns="http://schemas.microsoft.com/office/infopath/2007/PartnerControls"/>
    </lcf76f155ced4ddcb4097134ff3c332f>
    <_ip_UnifiedCompliancePolicyProperties xmlns="http://schemas.microsoft.com/sharepoint/v3" xsi:nil="true"/>
    <TaxCatchAll xmlns="fcd40b2e-f4da-4c59-b24f-50a70f711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0B59B5C00D6B49882124490382AD15" ma:contentTypeVersion="14" ma:contentTypeDescription="Create a new document." ma:contentTypeScope="" ma:versionID="fd6a0eb538a83d4d79cee31dc76076bd">
  <xsd:schema xmlns:xsd="http://www.w3.org/2001/XMLSchema" xmlns:xs="http://www.w3.org/2001/XMLSchema" xmlns:p="http://schemas.microsoft.com/office/2006/metadata/properties" xmlns:ns1="http://schemas.microsoft.com/sharepoint/v3" xmlns:ns2="a1495441-29c7-456e-83ba-0ceffadb1984" xmlns:ns3="fcd40b2e-f4da-4c59-b24f-50a70f711fbe" targetNamespace="http://schemas.microsoft.com/office/2006/metadata/properties" ma:root="true" ma:fieldsID="c4d978ae6d028605a92dc982537ab17c" ns1:_="" ns2:_="" ns3:_="">
    <xsd:import namespace="http://schemas.microsoft.com/sharepoint/v3"/>
    <xsd:import namespace="a1495441-29c7-456e-83ba-0ceffadb1984"/>
    <xsd:import namespace="fcd40b2e-f4da-4c59-b24f-50a70f711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95441-29c7-456e-83ba-0ceffadb1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62cb48-5ea2-4af9-9771-f8a5da2d00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40b2e-f4da-4c59-b24f-50a70f711fb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8dc6c3-2028-4240-a12a-3d34938b5403}" ma:internalName="TaxCatchAll" ma:showField="CatchAllData" ma:web="fcd40b2e-f4da-4c59-b24f-50a70f711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9C6790-8C46-40BF-8C29-3CF19984ECCB}">
  <ds:schemaRefs>
    <ds:schemaRef ds:uri="a1495441-29c7-456e-83ba-0ceffadb1984"/>
    <ds:schemaRef ds:uri="fcd40b2e-f4da-4c59-b24f-50a70f711fb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341C8C9-F92F-416C-A121-561BE45CE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97CD5-BC9A-4577-A6D4-FB9241B3B62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1834</Words>
  <Application>Microsoft Office PowerPoint</Application>
  <PresentationFormat>Custom</PresentationFormat>
  <Paragraphs>541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Narrow</vt:lpstr>
      <vt:lpstr>Arial</vt:lpstr>
      <vt:lpstr>Poppins</vt:lpstr>
      <vt:lpstr>Poppins Medium</vt:lpstr>
      <vt:lpstr>Office Theme</vt:lpstr>
      <vt:lpstr>PowerPoint Presentation</vt:lpstr>
      <vt:lpstr>PowerPoint Presentation</vt:lpstr>
      <vt:lpstr>Putting This Change in Context</vt:lpstr>
      <vt:lpstr>What</vt:lpstr>
      <vt:lpstr>PowerPoint Presentation</vt:lpstr>
      <vt:lpstr>Sage Accounting → M3 Accounting</vt:lpstr>
      <vt:lpstr>Support Matrix</vt:lpstr>
      <vt:lpstr>System Training Calendar</vt:lpstr>
      <vt:lpstr>System Training Calendar</vt:lpstr>
      <vt:lpstr>System Training Calendar</vt:lpstr>
      <vt:lpstr>System Training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Matthew Schupbach</dc:creator>
  <cp:lastModifiedBy>Matthew Schupbach</cp:lastModifiedBy>
  <cp:revision>2</cp:revision>
  <dcterms:created xsi:type="dcterms:W3CDTF">2024-08-22T17:31:59Z</dcterms:created>
  <dcterms:modified xsi:type="dcterms:W3CDTF">2024-10-22T17:42:36Z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2024-08-22T00:00:00Z</vt:filetime>
  </property>
  <property fmtid="{D5CDD505-2E9C-101B-9397-08002B2CF9AE}" pid="5" name="Producer">
    <vt:lpwstr>Adobe PDF Library 17.0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2024-09-18T22:15:15Z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351e2398-51b4-4c13-b21f-0c2d6f5646aa</vt:lpwstr>
  </property>
  <property fmtid="{D5CDD505-2E9C-101B-9397-08002B2CF9AE}" pid="11" name="MSIP_Label_defa4170-0d19-0005-0004-bc88714345d2_ActionId">
    <vt:lpwstr>641582d7-704b-4981-ac28-1e9134d54659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ContentTypeId">
    <vt:lpwstr>0x010100E40B59B5C00D6B49882124490382AD15</vt:lpwstr>
  </property>
  <property fmtid="{D5CDD505-2E9C-101B-9397-08002B2CF9AE}" pid="14" name="MediaServiceImageTags">
    <vt:lpwstr/>
  </property>
</Properties>
</file>